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53"/>
  </p:notesMasterIdLst>
  <p:sldIdLst>
    <p:sldId id="818" r:id="rId5"/>
    <p:sldId id="698" r:id="rId6"/>
    <p:sldId id="258" r:id="rId7"/>
    <p:sldId id="259" r:id="rId8"/>
    <p:sldId id="617" r:id="rId9"/>
    <p:sldId id="615" r:id="rId10"/>
    <p:sldId id="616" r:id="rId11"/>
    <p:sldId id="260" r:id="rId12"/>
    <p:sldId id="799" r:id="rId13"/>
    <p:sldId id="518" r:id="rId14"/>
    <p:sldId id="704" r:id="rId15"/>
    <p:sldId id="706" r:id="rId16"/>
    <p:sldId id="707" r:id="rId17"/>
    <p:sldId id="709" r:id="rId18"/>
    <p:sldId id="520" r:id="rId19"/>
    <p:sldId id="522" r:id="rId20"/>
    <p:sldId id="523" r:id="rId21"/>
    <p:sldId id="524" r:id="rId22"/>
    <p:sldId id="614" r:id="rId23"/>
    <p:sldId id="717" r:id="rId24"/>
    <p:sldId id="771" r:id="rId25"/>
    <p:sldId id="772" r:id="rId26"/>
    <p:sldId id="773" r:id="rId27"/>
    <p:sldId id="774" r:id="rId28"/>
    <p:sldId id="775" r:id="rId29"/>
    <p:sldId id="811" r:id="rId30"/>
    <p:sldId id="763" r:id="rId31"/>
    <p:sldId id="713" r:id="rId32"/>
    <p:sldId id="718" r:id="rId33"/>
    <p:sldId id="719" r:id="rId34"/>
    <p:sldId id="720" r:id="rId35"/>
    <p:sldId id="725" r:id="rId36"/>
    <p:sldId id="726" r:id="rId37"/>
    <p:sldId id="728" r:id="rId38"/>
    <p:sldId id="461" r:id="rId39"/>
    <p:sldId id="802" r:id="rId40"/>
    <p:sldId id="803" r:id="rId41"/>
    <p:sldId id="804" r:id="rId42"/>
    <p:sldId id="805" r:id="rId43"/>
    <p:sldId id="806" r:id="rId44"/>
    <p:sldId id="807" r:id="rId45"/>
    <p:sldId id="808" r:id="rId46"/>
    <p:sldId id="812" r:id="rId47"/>
    <p:sldId id="813" r:id="rId48"/>
    <p:sldId id="814" r:id="rId49"/>
    <p:sldId id="815" r:id="rId50"/>
    <p:sldId id="816" r:id="rId51"/>
    <p:sldId id="298"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660"/>
  </p:normalViewPr>
  <p:slideViewPr>
    <p:cSldViewPr>
      <p:cViewPr varScale="1">
        <p:scale>
          <a:sx n="108" d="100"/>
          <a:sy n="108" d="100"/>
        </p:scale>
        <p:origin x="168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10/30/2019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10272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pPr/>
              <a:t>19</a:t>
            </a:fld>
            <a:endParaRPr lang="en-US"/>
          </a:p>
        </p:txBody>
      </p:sp>
    </p:spTree>
    <p:extLst>
      <p:ext uri="{BB962C8B-B14F-4D97-AF65-F5344CB8AC3E}">
        <p14:creationId xmlns:p14="http://schemas.microsoft.com/office/powerpoint/2010/main" val="3935754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10/30/2019</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10/30/2019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10/30/2019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10/30/2019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10/30/2019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10/30/2019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10/30/2019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6B80C8-9C17-4C8D-80FA-039A6827A3A1}" type="datetimeFigureOut">
              <a:rPr lang="en-US" smtClean="0">
                <a:solidFill>
                  <a:prstClr val="black">
                    <a:tint val="75000"/>
                  </a:prstClr>
                </a:solidFill>
              </a:rPr>
              <a:pPr/>
              <a:t>10/30/2019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prstClr val="black">
                    <a:tint val="75000"/>
                  </a:prstClr>
                </a:solidFill>
              </a:rPr>
              <a:pPr/>
              <a:t>10/30/2019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prstClr val="black">
                    <a:tint val="75000"/>
                  </a:prstClr>
                </a:solidFill>
              </a:rPr>
              <a:pPr/>
              <a:t>10/30/2019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10/30/2019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10/30/2019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10/30/2019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10/30/2019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10/30/2019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10/30/2019</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10/30/2019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10/30/2019</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10/30/2019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10/30/2019</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10/30/2019</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10/30/2019</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10/30/2019</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10/30/2019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10/30/2019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10/30/2019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10/30/2019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extLst>
      <p:ext uri="{BB962C8B-B14F-4D97-AF65-F5344CB8AC3E}">
        <p14:creationId xmlns:p14="http://schemas.microsoft.com/office/powerpoint/2010/main" val="17589795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extLst>
      <p:ext uri="{BB962C8B-B14F-4D97-AF65-F5344CB8AC3E}">
        <p14:creationId xmlns:p14="http://schemas.microsoft.com/office/powerpoint/2010/main" val="35610403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extLst>
      <p:ext uri="{BB962C8B-B14F-4D97-AF65-F5344CB8AC3E}">
        <p14:creationId xmlns:p14="http://schemas.microsoft.com/office/powerpoint/2010/main" val="4006763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extLst>
      <p:ext uri="{BB962C8B-B14F-4D97-AF65-F5344CB8AC3E}">
        <p14:creationId xmlns:p14="http://schemas.microsoft.com/office/powerpoint/2010/main" val="30139741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extLst>
      <p:ext uri="{BB962C8B-B14F-4D97-AF65-F5344CB8AC3E}">
        <p14:creationId xmlns:p14="http://schemas.microsoft.com/office/powerpoint/2010/main" val="6562213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extLst>
      <p:ext uri="{BB962C8B-B14F-4D97-AF65-F5344CB8AC3E}">
        <p14:creationId xmlns:p14="http://schemas.microsoft.com/office/powerpoint/2010/main" val="271848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10/30/2019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extLst>
      <p:ext uri="{BB962C8B-B14F-4D97-AF65-F5344CB8AC3E}">
        <p14:creationId xmlns:p14="http://schemas.microsoft.com/office/powerpoint/2010/main" val="458823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extLst>
      <p:ext uri="{BB962C8B-B14F-4D97-AF65-F5344CB8AC3E}">
        <p14:creationId xmlns:p14="http://schemas.microsoft.com/office/powerpoint/2010/main" val="24840147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extLst>
      <p:ext uri="{BB962C8B-B14F-4D97-AF65-F5344CB8AC3E}">
        <p14:creationId xmlns:p14="http://schemas.microsoft.com/office/powerpoint/2010/main" val="138678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extLst>
      <p:ext uri="{BB962C8B-B14F-4D97-AF65-F5344CB8AC3E}">
        <p14:creationId xmlns:p14="http://schemas.microsoft.com/office/powerpoint/2010/main" val="4753576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extLst>
      <p:ext uri="{BB962C8B-B14F-4D97-AF65-F5344CB8AC3E}">
        <p14:creationId xmlns:p14="http://schemas.microsoft.com/office/powerpoint/2010/main" val="6478563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extLst>
      <p:ext uri="{BB962C8B-B14F-4D97-AF65-F5344CB8AC3E}">
        <p14:creationId xmlns:p14="http://schemas.microsoft.com/office/powerpoint/2010/main" val="2308691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10/30/2019</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10/30/2019</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10/30/2019</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10/30/2019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10/30/2019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10/30/2019</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B80C8-9C17-4C8D-80FA-039A6827A3A1}" type="datetimeFigureOut">
              <a:rPr lang="en-US" smtClean="0">
                <a:solidFill>
                  <a:prstClr val="black">
                    <a:tint val="75000"/>
                  </a:prstClr>
                </a:solidFill>
              </a:rPr>
              <a:pPr/>
              <a:t>10/30/2019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10/30/2019</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78486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627063" y="6021388"/>
            <a:ext cx="5684837"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extLst>
      <p:ext uri="{BB962C8B-B14F-4D97-AF65-F5344CB8AC3E}">
        <p14:creationId xmlns:p14="http://schemas.microsoft.com/office/powerpoint/2010/main" val="539120715"/>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521492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algn="ctr"/>
            <a:r>
              <a:rPr lang="en-US" sz="4000" dirty="0"/>
              <a:t> </a:t>
            </a:r>
            <a:r>
              <a:rPr lang="en-US" sz="4000" b="1" dirty="0"/>
              <a:t>17 And they clothed Him with purple; and they twisted a crown of thorns, put it on His head, 18 and began to salute Him, "Hail, King of the Jews!" 19 Then they struck Him on the head with a reed and spat on Him; and bowing the knee, they worshiped Him. </a:t>
            </a:r>
            <a:endParaRPr lang="en-US" sz="4000" dirty="0"/>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lang="en-US" sz="4000" b="1" u="sng" dirty="0"/>
              <a:t>Matthew 27:29</a:t>
            </a:r>
            <a:endParaRPr lang="en-US" sz="4000" u="sng" dirty="0"/>
          </a:p>
          <a:p>
            <a:pPr algn="ctr"/>
            <a:r>
              <a:rPr lang="en-US" sz="4000" dirty="0"/>
              <a:t>“When they had twisted a crown of thorns, they put it on His head, and a reed in His right hand. And they bowed the knee before Him and mocked Him, saying, "Hail, King of the Jews!"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5016758"/>
          </a:xfrm>
          <a:prstGeom prst="rect">
            <a:avLst/>
          </a:prstGeom>
        </p:spPr>
        <p:txBody>
          <a:bodyPr wrap="square">
            <a:spAutoFit/>
          </a:bodyPr>
          <a:lstStyle/>
          <a:p>
            <a:pPr algn="ctr"/>
            <a:r>
              <a:rPr lang="en-US" sz="4000" b="1" u="sng" dirty="0"/>
              <a:t>Isaiah 50:6</a:t>
            </a:r>
            <a:endParaRPr lang="en-US" sz="4000" u="sng" dirty="0"/>
          </a:p>
          <a:p>
            <a:pPr algn="ctr"/>
            <a:r>
              <a:rPr lang="en-US" sz="4000" dirty="0"/>
              <a:t>I gave My back to those who struck Me, And My cheeks to those who plucked out the beard; I did not hide My face from shame and spitting. </a:t>
            </a:r>
          </a:p>
          <a:p>
            <a:pPr algn="ctr"/>
            <a:r>
              <a:rPr lang="en-US" sz="4000" dirty="0"/>
              <a:t> </a:t>
            </a:r>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03524"/>
            <a:ext cx="8915400" cy="4401205"/>
          </a:xfrm>
          <a:prstGeom prst="rect">
            <a:avLst/>
          </a:prstGeom>
        </p:spPr>
        <p:txBody>
          <a:bodyPr wrap="square">
            <a:spAutoFit/>
          </a:bodyPr>
          <a:lstStyle/>
          <a:p>
            <a:pPr algn="ctr"/>
            <a:r>
              <a:rPr lang="en-US" sz="4000" b="1" u="sng" dirty="0"/>
              <a:t>Isaiah 52:14</a:t>
            </a:r>
            <a:endParaRPr lang="en-US" sz="4000" u="sng" dirty="0"/>
          </a:p>
          <a:p>
            <a:pPr algn="ctr"/>
            <a:r>
              <a:rPr lang="en-US" sz="4000" dirty="0"/>
              <a:t>“Just as many were astonished at you, So His visage was marred more than any man, And His form more than the sons of men” </a:t>
            </a:r>
          </a:p>
          <a:p>
            <a:pPr algn="ctr"/>
            <a:r>
              <a:rPr lang="en-US" sz="4000" b="1" dirty="0"/>
              <a:t> </a:t>
            </a:r>
            <a:endParaRPr lang="en-US" sz="4000" dirty="0"/>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4401205"/>
          </a:xfrm>
          <a:prstGeom prst="rect">
            <a:avLst/>
          </a:prstGeom>
        </p:spPr>
        <p:txBody>
          <a:bodyPr wrap="square">
            <a:spAutoFit/>
          </a:bodyPr>
          <a:lstStyle/>
          <a:p>
            <a:pPr algn="ctr"/>
            <a:r>
              <a:rPr lang="en-US" sz="4000" b="1" u="sng" dirty="0"/>
              <a:t>Isaiah 53:6</a:t>
            </a:r>
            <a:endParaRPr lang="en-US" sz="4000" u="sng" dirty="0"/>
          </a:p>
          <a:p>
            <a:pPr algn="ctr"/>
            <a:r>
              <a:rPr lang="en-US" sz="4000" dirty="0"/>
              <a:t>“All we like sheep have gone astray; We have turned, every one, to his own way; And the LORD has laid on Him the iniquity of us all. </a:t>
            </a:r>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88166"/>
            <a:ext cx="8915400" cy="3785652"/>
          </a:xfrm>
          <a:prstGeom prst="rect">
            <a:avLst/>
          </a:prstGeom>
        </p:spPr>
        <p:txBody>
          <a:bodyPr wrap="square">
            <a:spAutoFit/>
          </a:bodyPr>
          <a:lstStyle/>
          <a:p>
            <a:pPr algn="ctr"/>
            <a:r>
              <a:rPr lang="en-US" sz="4000" b="1" dirty="0"/>
              <a:t>20 And when they had mocked Him, they took the purple off Him, put His own clothes on Him, and led Him out to crucify Him. </a:t>
            </a:r>
            <a:endParaRPr lang="en-US" sz="4000" dirty="0"/>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5632311"/>
          </a:xfrm>
          <a:prstGeom prst="rect">
            <a:avLst/>
          </a:prstGeom>
        </p:spPr>
        <p:txBody>
          <a:bodyPr wrap="square">
            <a:spAutoFit/>
          </a:bodyPr>
          <a:lstStyle/>
          <a:p>
            <a:pPr algn="ctr"/>
            <a:r>
              <a:rPr lang="en-US" sz="4000" b="1" u="sng" dirty="0"/>
              <a:t>John 19:23</a:t>
            </a:r>
            <a:endParaRPr lang="en-US" sz="4000" u="sng" dirty="0"/>
          </a:p>
          <a:p>
            <a:pPr algn="ctr"/>
            <a:r>
              <a:rPr lang="en-US" sz="4000" dirty="0"/>
              <a:t>“Then the soldiers, when they had crucified Jesus, took His garments and made four parts, to each soldier a part, and also the tunic. Now the tunic was without seam, woven from the top in one piece.”</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4401205"/>
          </a:xfrm>
          <a:prstGeom prst="rect">
            <a:avLst/>
          </a:prstGeom>
        </p:spPr>
        <p:txBody>
          <a:bodyPr wrap="square">
            <a:spAutoFit/>
          </a:bodyPr>
          <a:lstStyle/>
          <a:p>
            <a:pPr algn="ctr"/>
            <a:r>
              <a:rPr lang="en-US" sz="4000" b="1" dirty="0"/>
              <a:t>Purple- Priesthood, Kingship, Royalty, mediator, wealth,</a:t>
            </a:r>
            <a:endParaRPr lang="en-US" sz="4000" dirty="0"/>
          </a:p>
          <a:p>
            <a:pPr algn="ctr"/>
            <a:r>
              <a:rPr lang="en-US" sz="4000" dirty="0"/>
              <a:t> </a:t>
            </a:r>
          </a:p>
          <a:p>
            <a:pPr algn="ctr"/>
            <a:r>
              <a:rPr lang="en-US" sz="4000" b="1" dirty="0"/>
              <a:t> </a:t>
            </a:r>
            <a:endParaRPr lang="en-US" sz="4000" dirty="0"/>
          </a:p>
          <a:p>
            <a:pPr algn="ctr"/>
            <a:r>
              <a:rPr lang="en-US" sz="4000" b="1" dirty="0"/>
              <a:t> </a:t>
            </a:r>
            <a:endParaRPr lang="en-US" sz="4000" dirty="0"/>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algn="ctr"/>
            <a:r>
              <a:rPr lang="en-US" sz="4000" b="1" u="sng" dirty="0"/>
              <a:t>Judges 8:26</a:t>
            </a:r>
            <a:endParaRPr lang="en-US" sz="4000" u="sng" dirty="0"/>
          </a:p>
          <a:p>
            <a:pPr algn="ctr"/>
            <a:r>
              <a:rPr lang="en-US" sz="4000" dirty="0"/>
              <a:t>“Now the weight of the gold earrings that he requested was one thousand seven hundred shekels of gold, besides the crescent ornaments, pendants, and purple robes which were on the kings of Midian…”</a:t>
            </a:r>
          </a:p>
          <a:p>
            <a:pPr algn="ctr"/>
            <a:r>
              <a:rPr lang="en-US" sz="4000" b="1" dirty="0"/>
              <a:t> </a:t>
            </a:r>
            <a:endParaRPr lang="en-US" sz="4000" dirty="0"/>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7212"/>
            <a:ext cx="8915400" cy="5016758"/>
          </a:xfrm>
          <a:prstGeom prst="rect">
            <a:avLst/>
          </a:prstGeom>
        </p:spPr>
        <p:txBody>
          <a:bodyPr wrap="square">
            <a:spAutoFit/>
          </a:bodyPr>
          <a:lstStyle/>
          <a:p>
            <a:pPr algn="ctr"/>
            <a:r>
              <a:rPr lang="en-US" sz="4000" b="1" dirty="0"/>
              <a:t>21 Then they compelled a certain man, Simon a </a:t>
            </a:r>
            <a:r>
              <a:rPr lang="en-US" sz="4000" b="1" dirty="0" err="1"/>
              <a:t>Cyrenian</a:t>
            </a:r>
            <a:r>
              <a:rPr lang="en-US" sz="4000" b="1" dirty="0"/>
              <a:t>, the father of Alexander and Rufus, as he was coming out of the country and passing by, to bear His cross. </a:t>
            </a:r>
            <a:endParaRPr lang="en-US" sz="4000" dirty="0"/>
          </a:p>
          <a:p>
            <a:pPr algn="ctr"/>
            <a:r>
              <a:rPr lang="en-US" sz="4000" b="1" dirty="0"/>
              <a:t> </a:t>
            </a:r>
            <a:endParaRPr lang="en-US" sz="4000" dirty="0"/>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4401205"/>
          </a:xfrm>
          <a:prstGeom prst="rect">
            <a:avLst/>
          </a:prstGeom>
        </p:spPr>
        <p:txBody>
          <a:bodyPr wrap="square">
            <a:spAutoFit/>
          </a:bodyPr>
          <a:lstStyle/>
          <a:p>
            <a:pPr algn="ctr"/>
            <a:r>
              <a:rPr lang="en-US" sz="4000" b="1" dirty="0"/>
              <a:t> </a:t>
            </a:r>
            <a:r>
              <a:rPr lang="en-US" sz="4000" b="1" u="sng" dirty="0"/>
              <a:t>Acts 2:10</a:t>
            </a:r>
            <a:endParaRPr lang="en-US" sz="4000" u="sng" dirty="0"/>
          </a:p>
          <a:p>
            <a:pPr algn="ctr"/>
            <a:r>
              <a:rPr lang="en-US" sz="4000" dirty="0"/>
              <a:t>“Phrygia and Pamphylia, Egypt and the parts of Libya adjoining Cyrene, visitors from Rome, both Jews and proselytes…”</a:t>
            </a:r>
          </a:p>
          <a:p>
            <a:pPr algn="ctr"/>
            <a:r>
              <a:rPr lang="en-US" sz="4000" dirty="0"/>
              <a:t> </a:t>
            </a:r>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016758"/>
          </a:xfrm>
          <a:prstGeom prst="rect">
            <a:avLst/>
          </a:prstGeom>
        </p:spPr>
        <p:txBody>
          <a:bodyPr wrap="square">
            <a:spAutoFit/>
          </a:bodyPr>
          <a:lstStyle/>
          <a:p>
            <a:pPr algn="ctr"/>
            <a:r>
              <a:rPr lang="en-US" sz="4000" b="1" u="sng" dirty="0"/>
              <a:t>Romans 16:13</a:t>
            </a:r>
            <a:endParaRPr lang="en-US" sz="4000" u="sng" dirty="0"/>
          </a:p>
          <a:p>
            <a:pPr algn="ctr"/>
            <a:r>
              <a:rPr lang="en-US" sz="4000" dirty="0"/>
              <a:t>“Greet Rufus, chosen in the Lord, and his mother and mine” </a:t>
            </a:r>
          </a:p>
          <a:p>
            <a:pPr algn="ctr"/>
            <a:r>
              <a:rPr lang="en-US" sz="4000" dirty="0"/>
              <a:t> </a:t>
            </a:r>
          </a:p>
          <a:p>
            <a:pPr algn="ctr"/>
            <a:r>
              <a:rPr lang="en-US" sz="4000" b="1" dirty="0"/>
              <a:t> </a:t>
            </a:r>
            <a:endParaRPr lang="en-US" sz="4000" dirty="0"/>
          </a:p>
          <a:p>
            <a:pPr algn="ctr"/>
            <a:r>
              <a:rPr lang="en-US" sz="4000" dirty="0"/>
              <a:t> </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07555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170099"/>
          </a:xfrm>
          <a:prstGeom prst="rect">
            <a:avLst/>
          </a:prstGeom>
        </p:spPr>
        <p:txBody>
          <a:bodyPr wrap="square">
            <a:spAutoFit/>
          </a:bodyPr>
          <a:lstStyle/>
          <a:p>
            <a:pPr algn="ctr"/>
            <a:r>
              <a:rPr lang="en-US" sz="4000" b="1" dirty="0"/>
              <a:t>22 And they brought Him to the place Golgotha, which is translated, Place of a Skull.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52238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170099"/>
          </a:xfrm>
          <a:prstGeom prst="rect">
            <a:avLst/>
          </a:prstGeom>
        </p:spPr>
        <p:txBody>
          <a:bodyPr wrap="square">
            <a:spAutoFit/>
          </a:bodyPr>
          <a:lstStyle/>
          <a:p>
            <a:pPr algn="ctr"/>
            <a:r>
              <a:rPr lang="en-US" sz="4000" b="1" u="sng" dirty="0"/>
              <a:t>Mark 15:2</a:t>
            </a:r>
            <a:endParaRPr lang="en-US" sz="4000" u="sng" dirty="0"/>
          </a:p>
          <a:p>
            <a:pPr algn="ctr"/>
            <a:r>
              <a:rPr lang="en-US" sz="4000" dirty="0"/>
              <a:t>Then Pilate asked Him, "Are You the King of the Jews?"</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pic>
        <p:nvPicPr>
          <p:cNvPr id="4" name="Picture 3" descr="A close up of a rock&#10;&#10;Description automatically generated">
            <a:extLst>
              <a:ext uri="{FF2B5EF4-FFF2-40B4-BE49-F238E27FC236}">
                <a16:creationId xmlns:a16="http://schemas.microsoft.com/office/drawing/2014/main" id="{49C25F0E-8B3E-48FD-83D1-BE7437E950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8005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785652"/>
          </a:xfrm>
          <a:prstGeom prst="rect">
            <a:avLst/>
          </a:prstGeom>
        </p:spPr>
        <p:txBody>
          <a:bodyPr wrap="square">
            <a:spAutoFit/>
          </a:bodyPr>
          <a:lstStyle/>
          <a:p>
            <a:pPr algn="ctr"/>
            <a:r>
              <a:rPr lang="en-US" sz="4000" dirty="0"/>
              <a:t> </a:t>
            </a:r>
            <a:r>
              <a:rPr lang="en-US" sz="4000" b="1" u="sng" dirty="0"/>
              <a:t>Mark 15:12</a:t>
            </a:r>
            <a:endParaRPr lang="en-US" sz="4000" u="sng" dirty="0"/>
          </a:p>
          <a:p>
            <a:pPr algn="ctr"/>
            <a:r>
              <a:rPr lang="en-US" sz="4000" dirty="0"/>
              <a:t>Pilate answered and said to them again, "What then do you want me to do with Him whom you call the King of the Jews?"</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pic>
        <p:nvPicPr>
          <p:cNvPr id="4" name="Picture 3" descr="A close up of a rock&#10;&#10;Description automatically generated">
            <a:extLst>
              <a:ext uri="{FF2B5EF4-FFF2-40B4-BE49-F238E27FC236}">
                <a16:creationId xmlns:a16="http://schemas.microsoft.com/office/drawing/2014/main" id="{33DF8858-D341-4101-B17D-6EC9E212E8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96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170099"/>
          </a:xfrm>
          <a:prstGeom prst="rect">
            <a:avLst/>
          </a:prstGeom>
        </p:spPr>
        <p:txBody>
          <a:bodyPr wrap="square">
            <a:spAutoFit/>
          </a:bodyPr>
          <a:lstStyle/>
          <a:p>
            <a:pPr algn="ctr"/>
            <a:r>
              <a:rPr lang="en-US" sz="4000" b="1" dirty="0"/>
              <a:t> 23 Then they gave Him wine mingled with myrrh to drink, but He did not take it.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pic>
        <p:nvPicPr>
          <p:cNvPr id="4" name="Picture 3" descr="A stone building&#10;&#10;Description automatically generated">
            <a:extLst>
              <a:ext uri="{FF2B5EF4-FFF2-40B4-BE49-F238E27FC236}">
                <a16:creationId xmlns:a16="http://schemas.microsoft.com/office/drawing/2014/main" id="{0381497E-1573-4D14-A712-0D90759EB7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2355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1700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23 Then they gave Him wine mingled with myrrh to drink, but He did not take it.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848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18558927"/>
          </a:xfrm>
          <a:prstGeom prst="rect">
            <a:avLst/>
          </a:prstGeom>
        </p:spPr>
        <p:txBody>
          <a:bodyPr wrap="square">
            <a:spAutoFit/>
          </a:bodyPr>
          <a:lstStyle/>
          <a:p>
            <a:pPr algn="ctr"/>
            <a:r>
              <a:rPr lang="en-US" sz="4000" b="1" u="sng" dirty="0"/>
              <a:t>Psalm 69:21</a:t>
            </a:r>
            <a:endParaRPr lang="en-US" sz="4000" u="sng" dirty="0"/>
          </a:p>
          <a:p>
            <a:pPr algn="ctr"/>
            <a:r>
              <a:rPr lang="en-US" sz="4000" dirty="0"/>
              <a:t>“They also gave me gall for my food, And for my thirst they gave me vinegar to drink” </a:t>
            </a:r>
          </a:p>
          <a:p>
            <a:pPr algn="ctr"/>
            <a:r>
              <a:rPr lang="en-US" sz="4000" dirty="0"/>
              <a:t> </a:t>
            </a:r>
            <a:r>
              <a:rPr lang="en-US" sz="4000" b="1" dirty="0"/>
              <a:t> </a:t>
            </a:r>
            <a:endParaRPr lang="en-US" sz="4000" dirty="0"/>
          </a:p>
          <a:p>
            <a:pPr algn="ctr"/>
            <a:endParaRPr lang="en-US" sz="4000" b="1" dirty="0"/>
          </a:p>
          <a:p>
            <a:pPr algn="ctr"/>
            <a:r>
              <a:rPr lang="en-US" sz="4000" dirty="0"/>
              <a:t> </a:t>
            </a:r>
          </a:p>
          <a:p>
            <a:pPr algn="ctr"/>
            <a:r>
              <a:rPr lang="en-US" sz="4000" dirty="0"/>
              <a:t> </a:t>
            </a:r>
          </a:p>
          <a:p>
            <a:pPr algn="ctr"/>
            <a:r>
              <a:rPr lang="en-US" sz="4000" dirty="0"/>
              <a:t> </a:t>
            </a:r>
          </a:p>
          <a:p>
            <a:pPr algn="ctr"/>
            <a:r>
              <a:rPr lang="en-US" sz="4000" b="1" dirty="0"/>
              <a:t> </a:t>
            </a:r>
            <a:endParaRPr lang="en-US" sz="4000" dirty="0"/>
          </a:p>
          <a:p>
            <a:pPr algn="ctr"/>
            <a:r>
              <a:rPr lang="en-US" sz="4000" dirty="0"/>
              <a:t> </a:t>
            </a:r>
          </a:p>
          <a:p>
            <a:pPr algn="ctr"/>
            <a:r>
              <a:rPr lang="en-US" sz="4000" b="1" dirty="0"/>
              <a:t> </a:t>
            </a:r>
            <a:endParaRPr lang="en-US" sz="4000" dirty="0"/>
          </a:p>
          <a:p>
            <a:pPr algn="ctr"/>
            <a:r>
              <a:rPr lang="en-US" sz="4000" b="1" dirty="0"/>
              <a:t> </a:t>
            </a:r>
            <a:endParaRPr lang="en-US" sz="4000" dirty="0"/>
          </a:p>
          <a:p>
            <a:pPr algn="ctr"/>
            <a:r>
              <a:rPr lang="en-US" sz="4000" b="1" dirty="0"/>
              <a:t> </a:t>
            </a:r>
            <a:endParaRPr lang="en-US" sz="4000" dirty="0"/>
          </a:p>
          <a:p>
            <a:pPr algn="ctr"/>
            <a:r>
              <a:rPr lang="en-US" sz="4000" b="1" dirty="0"/>
              <a:t> </a:t>
            </a:r>
            <a:endParaRPr lang="en-US" sz="4000" dirty="0"/>
          </a:p>
          <a:p>
            <a:pPr algn="ctr"/>
            <a:r>
              <a:rPr lang="en-US" sz="4000" b="1" dirty="0"/>
              <a:t> </a:t>
            </a:r>
            <a:endParaRPr lang="en-US" sz="4000" dirty="0"/>
          </a:p>
          <a:p>
            <a:pPr algn="ctr"/>
            <a:r>
              <a:rPr lang="en-US" sz="4000" dirty="0"/>
              <a:t> </a:t>
            </a:r>
          </a:p>
          <a:p>
            <a:pPr algn="ctr"/>
            <a:r>
              <a:rPr lang="en-US" sz="4000" dirty="0"/>
              <a:t> </a:t>
            </a:r>
          </a:p>
          <a:p>
            <a:pPr algn="ctr"/>
            <a:r>
              <a:rPr lang="en-US" sz="4000" b="1" dirty="0"/>
              <a:t> </a:t>
            </a:r>
            <a:endParaRPr lang="en-US" sz="4000" dirty="0"/>
          </a:p>
          <a:p>
            <a:pPr algn="ctr"/>
            <a:r>
              <a:rPr lang="en-US" sz="4000" b="1" dirty="0"/>
              <a:t> </a:t>
            </a:r>
            <a:endParaRPr lang="en-US" sz="4000" dirty="0"/>
          </a:p>
          <a:p>
            <a:pPr algn="ctr"/>
            <a:r>
              <a:rPr lang="en-US" sz="4000" b="1" dirty="0"/>
              <a:t> </a:t>
            </a:r>
            <a:endParaRPr lang="en-US" sz="4000" dirty="0"/>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6518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dirty="0"/>
              <a:t>24 And when they crucified Him, they divided His garments, casting lots for them to determine what every man should take. </a:t>
            </a:r>
            <a:endParaRPr lang="en-US" sz="4000" dirty="0"/>
          </a:p>
          <a:p>
            <a:pPr algn="ctr"/>
            <a:r>
              <a:rPr lang="en-US" sz="4000" b="1" dirty="0"/>
              <a:t> </a:t>
            </a:r>
            <a:endParaRPr lang="en-US" sz="4000" dirty="0"/>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lang="en-US" sz="4000" b="1" u="sng" dirty="0"/>
              <a:t>Psalm 22:18</a:t>
            </a:r>
            <a:endParaRPr lang="en-US" sz="4000" u="sng" dirty="0"/>
          </a:p>
          <a:p>
            <a:pPr algn="ctr"/>
            <a:r>
              <a:rPr lang="en-US" sz="4000" dirty="0"/>
              <a:t>“They divide My garments among them, And for My clothing they cast lots”</a:t>
            </a:r>
          </a:p>
          <a:p>
            <a:pPr algn="ctr"/>
            <a:r>
              <a:rPr lang="en-US" sz="4000" b="1" dirty="0"/>
              <a:t> </a:t>
            </a:r>
            <a:endParaRPr lang="en-US" sz="4000" dirty="0"/>
          </a:p>
          <a:p>
            <a:pPr algn="ctr"/>
            <a:endParaRPr lang="en-US" sz="4000" dirty="0"/>
          </a:p>
        </p:txBody>
      </p:sp>
    </p:spTree>
    <p:extLst>
      <p:ext uri="{BB962C8B-B14F-4D97-AF65-F5344CB8AC3E}">
        <p14:creationId xmlns:p14="http://schemas.microsoft.com/office/powerpoint/2010/main" val="396303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246355" y="0"/>
            <a:ext cx="8686800" cy="3539430"/>
          </a:xfrm>
          <a:prstGeom prst="rect">
            <a:avLst/>
          </a:prstGeom>
          <a:noFill/>
        </p:spPr>
        <p:txBody>
          <a:bodyPr wrap="square" rtlCol="0">
            <a:spAutoFit/>
          </a:bodyPr>
          <a:lstStyle/>
          <a:p>
            <a:pPr algn="ctr"/>
            <a:r>
              <a:rPr lang="en-US" sz="3200" b="1" dirty="0"/>
              <a:t>Golgotha Place of the Skull </a:t>
            </a:r>
            <a:endParaRPr lang="en-US" sz="3200" dirty="0"/>
          </a:p>
          <a:p>
            <a:pPr algn="ctr"/>
            <a:r>
              <a:rPr lang="en-US" sz="2800" b="1" dirty="0"/>
              <a:t>By Pastor Fee Soliven</a:t>
            </a:r>
            <a:endParaRPr lang="en-US" sz="2800" dirty="0"/>
          </a:p>
          <a:p>
            <a:pPr algn="ctr"/>
            <a:r>
              <a:rPr lang="en-US" sz="3200" b="1" dirty="0"/>
              <a:t>Mark 15:17-32</a:t>
            </a:r>
            <a:endParaRPr lang="en-US" sz="3200" dirty="0"/>
          </a:p>
          <a:p>
            <a:pPr algn="ctr"/>
            <a:r>
              <a:rPr lang="en-US" sz="3200" b="1" dirty="0"/>
              <a:t>Wednesday Evening</a:t>
            </a:r>
            <a:endParaRPr lang="en-US" sz="3200" dirty="0"/>
          </a:p>
          <a:p>
            <a:pPr algn="ctr"/>
            <a:r>
              <a:rPr lang="en-US" sz="3200" b="1" dirty="0"/>
              <a:t>October 30, 2019</a:t>
            </a:r>
            <a:endParaRPr lang="en-US" sz="3200" dirty="0"/>
          </a:p>
          <a:p>
            <a:pPr algn="ctr"/>
            <a:r>
              <a:rPr lang="en-US" sz="3200" b="1" dirty="0"/>
              <a:t> </a:t>
            </a:r>
            <a:endParaRPr lang="en-US" sz="3200" dirty="0"/>
          </a:p>
          <a:p>
            <a:pPr algn="ctr"/>
            <a:endParaRPr lang="en-US" sz="3200" dirty="0"/>
          </a:p>
        </p:txBody>
      </p:sp>
      <p:pic>
        <p:nvPicPr>
          <p:cNvPr id="5" name="Picture 4" descr="C:\Users\Placido Soliven\Desktop\AllAboutJesus-Image1.jpg"/>
          <p:cNvPicPr>
            <a:picLocks noChangeAspect="1" noChangeArrowheads="1"/>
          </p:cNvPicPr>
          <p:nvPr/>
        </p:nvPicPr>
        <p:blipFill>
          <a:blip r:embed="rId3" cstate="print"/>
          <a:srcRect/>
          <a:stretch>
            <a:fillRect/>
          </a:stretch>
        </p:blipFill>
        <p:spPr bwMode="auto">
          <a:xfrm>
            <a:off x="17755" y="2428043"/>
            <a:ext cx="9144000" cy="4419600"/>
          </a:xfrm>
          <a:prstGeom prst="rect">
            <a:avLst/>
          </a:prstGeom>
          <a:noFill/>
        </p:spPr>
      </p:pic>
      <p:pic>
        <p:nvPicPr>
          <p:cNvPr id="9" name="Picture 8" descr="AGCF highest resolution.jpg"/>
          <p:cNvPicPr>
            <a:picLocks noChangeAspect="1"/>
          </p:cNvPicPr>
          <p:nvPr/>
        </p:nvPicPr>
        <p:blipFill>
          <a:blip r:embed="rId4" cstate="print"/>
          <a:stretch>
            <a:fillRect/>
          </a:stretch>
        </p:blipFill>
        <p:spPr>
          <a:xfrm>
            <a:off x="17755" y="5810805"/>
            <a:ext cx="1371600" cy="10287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lang="en-US" sz="4000" b="1" dirty="0"/>
              <a:t>25 Now it was the third hour, and they crucified Him. 26 And the inscription of His accusation was written above: THE KING OF THE JEWS. </a:t>
            </a:r>
            <a:endParaRPr lang="en-US" sz="4000" dirty="0"/>
          </a:p>
          <a:p>
            <a:pPr algn="ctr"/>
            <a:r>
              <a:rPr lang="en-US" sz="4000" dirty="0"/>
              <a:t> </a:t>
            </a:r>
          </a:p>
          <a:p>
            <a:pPr algn="ctr"/>
            <a:r>
              <a:rPr lang="en-US" sz="4000" b="1" dirty="0">
                <a:solidFill>
                  <a:srgbClr val="FF0000"/>
                </a:solidFill>
              </a:rPr>
              <a:t> </a:t>
            </a:r>
            <a:endParaRPr lang="en-US" sz="4000" dirty="0">
              <a:solidFill>
                <a:srgbClr val="FF0000"/>
              </a:solidFill>
            </a:endParaRPr>
          </a:p>
          <a:p>
            <a:pPr algn="ctr"/>
            <a:r>
              <a:rPr lang="en-US" sz="4000" dirty="0"/>
              <a:t> </a:t>
            </a:r>
          </a:p>
          <a:p>
            <a:pPr algn="ctr"/>
            <a:endParaRPr lang="en-US" sz="4000" dirty="0"/>
          </a:p>
        </p:txBody>
      </p:sp>
    </p:spTree>
    <p:extLst>
      <p:ext uri="{BB962C8B-B14F-4D97-AF65-F5344CB8AC3E}">
        <p14:creationId xmlns:p14="http://schemas.microsoft.com/office/powerpoint/2010/main" val="27152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5632311"/>
          </a:xfrm>
          <a:prstGeom prst="rect">
            <a:avLst/>
          </a:prstGeom>
        </p:spPr>
        <p:txBody>
          <a:bodyPr wrap="square">
            <a:spAutoFit/>
          </a:bodyPr>
          <a:lstStyle/>
          <a:p>
            <a:pPr algn="ctr"/>
            <a:r>
              <a:rPr lang="en-US" sz="4000" b="1" u="sng" dirty="0"/>
              <a:t>Luke 11:47-52</a:t>
            </a:r>
            <a:endParaRPr lang="en-US" sz="4000" u="sng" dirty="0"/>
          </a:p>
          <a:p>
            <a:pPr algn="ctr"/>
            <a:r>
              <a:rPr lang="en-US" sz="4000" dirty="0"/>
              <a:t>47 </a:t>
            </a:r>
            <a:r>
              <a:rPr lang="en-US" sz="4000" dirty="0">
                <a:solidFill>
                  <a:srgbClr val="FF0000"/>
                </a:solidFill>
              </a:rPr>
              <a:t>Woe to you! For you build the tombs of the prophets, and your fathers killed them. </a:t>
            </a:r>
            <a:r>
              <a:rPr lang="en-US" sz="4000" dirty="0"/>
              <a:t>48 </a:t>
            </a:r>
            <a:r>
              <a:rPr lang="en-US" sz="4000" dirty="0">
                <a:solidFill>
                  <a:srgbClr val="FF0000"/>
                </a:solidFill>
              </a:rPr>
              <a:t>In fact, you bear witness that you approve the deeds of your fathers; for they indeed killed them, and you build their tombs.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strike="noStrike" kern="1200" cap="none" spc="0" normalizeH="0" baseline="0" noProof="0" dirty="0">
              <a:ln>
                <a:noFill/>
              </a:ln>
              <a:solidFill>
                <a:prstClr val="black"/>
              </a:solidFill>
              <a:effectLst/>
              <a:uLnTx/>
              <a:uFillTx/>
              <a:latin typeface="Calibri"/>
            </a:endParaRPr>
          </a:p>
        </p:txBody>
      </p:sp>
      <p:pic>
        <p:nvPicPr>
          <p:cNvPr id="4" name="Picture 3" descr="A picture containing man, sitting, laying, holding&#10;&#10;Description automatically generated">
            <a:extLst>
              <a:ext uri="{FF2B5EF4-FFF2-40B4-BE49-F238E27FC236}">
                <a16:creationId xmlns:a16="http://schemas.microsoft.com/office/drawing/2014/main" id="{19E58558-B8BD-42D4-8E2E-CF77F36DE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2431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algn="ctr"/>
            <a:r>
              <a:rPr lang="en-US" sz="4000" dirty="0"/>
              <a:t>49 </a:t>
            </a:r>
            <a:r>
              <a:rPr lang="en-US" sz="4000" dirty="0">
                <a:solidFill>
                  <a:srgbClr val="FF0000"/>
                </a:solidFill>
              </a:rPr>
              <a:t>Therefore the wisdom of God also said, 'I will send them prophets and apostles, and some of them they will kill and persecute,' </a:t>
            </a:r>
            <a:r>
              <a:rPr lang="en-US" sz="4000" dirty="0"/>
              <a:t>50 </a:t>
            </a:r>
            <a:r>
              <a:rPr lang="en-US" sz="4000" dirty="0">
                <a:solidFill>
                  <a:srgbClr val="FF0000"/>
                </a:solidFill>
              </a:rPr>
              <a:t>that the blood of all the prophets which was shed from the foundation of the world may be required of this generation, </a:t>
            </a:r>
          </a:p>
          <a:p>
            <a:pPr algn="ctr"/>
            <a:r>
              <a:rPr lang="en-US" sz="4000" dirty="0"/>
              <a:t> </a:t>
            </a:r>
          </a:p>
          <a:p>
            <a:pPr algn="ctr"/>
            <a:endParaRPr lang="en-US" sz="4000" dirty="0"/>
          </a:p>
        </p:txBody>
      </p:sp>
      <p:pic>
        <p:nvPicPr>
          <p:cNvPr id="4" name="Picture 3" descr="A picture containing laying, lying, small, dog&#10;&#10;Description automatically generated">
            <a:extLst>
              <a:ext uri="{FF2B5EF4-FFF2-40B4-BE49-F238E27FC236}">
                <a16:creationId xmlns:a16="http://schemas.microsoft.com/office/drawing/2014/main" id="{0F7F15E8-9ED6-45AA-9156-B346702C2A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1002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4401205"/>
          </a:xfrm>
          <a:prstGeom prst="rect">
            <a:avLst/>
          </a:prstGeom>
        </p:spPr>
        <p:txBody>
          <a:bodyPr wrap="square">
            <a:spAutoFit/>
          </a:bodyPr>
          <a:lstStyle/>
          <a:p>
            <a:pPr algn="ctr"/>
            <a:r>
              <a:rPr lang="en-US" sz="4000" dirty="0"/>
              <a:t>51 </a:t>
            </a:r>
            <a:r>
              <a:rPr lang="en-US" sz="4000" dirty="0">
                <a:solidFill>
                  <a:srgbClr val="FF0000"/>
                </a:solidFill>
              </a:rPr>
              <a:t>from the blood of Abel to the blood of Zechariah who perished between the altar and the temple. Yes, I say to you, it shall be required of this generation. </a:t>
            </a:r>
          </a:p>
          <a:p>
            <a:pPr algn="ctr"/>
            <a:r>
              <a:rPr lang="en-US" sz="4000" dirty="0"/>
              <a:t> </a:t>
            </a:r>
          </a:p>
          <a:p>
            <a:pPr algn="ctr"/>
            <a:r>
              <a:rPr lang="en-US" sz="4000" b="1" dirty="0"/>
              <a:t> </a:t>
            </a:r>
            <a:endParaRPr lang="en-US" sz="4000" dirty="0"/>
          </a:p>
          <a:p>
            <a:pPr algn="ctr"/>
            <a:endParaRPr lang="en-US" sz="4000" dirty="0"/>
          </a:p>
        </p:txBody>
      </p:sp>
      <p:pic>
        <p:nvPicPr>
          <p:cNvPr id="6" name="Picture 5" descr="A picture containing table, cake, man, chocolate&#10;&#10;Description automatically generated">
            <a:extLst>
              <a:ext uri="{FF2B5EF4-FFF2-40B4-BE49-F238E27FC236}">
                <a16:creationId xmlns:a16="http://schemas.microsoft.com/office/drawing/2014/main" id="{F9DB43B2-C225-462A-80C5-D11C700A62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2881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2554545"/>
          </a:xfrm>
          <a:prstGeom prst="rect">
            <a:avLst/>
          </a:prstGeom>
        </p:spPr>
        <p:txBody>
          <a:bodyPr wrap="square">
            <a:spAutoFit/>
          </a:bodyPr>
          <a:lstStyle/>
          <a:p>
            <a:pPr algn="ctr"/>
            <a:r>
              <a:rPr lang="en-US" sz="4000" dirty="0"/>
              <a:t> </a:t>
            </a:r>
            <a:r>
              <a:rPr lang="en-US" sz="4000" b="1" dirty="0"/>
              <a:t>13 So they cried out again, "Crucify Him!" </a:t>
            </a:r>
            <a:endParaRPr lang="en-US" sz="4000" dirty="0"/>
          </a:p>
          <a:p>
            <a:pPr algn="ctr"/>
            <a:r>
              <a:rPr lang="en-US" sz="4000" b="1" dirty="0"/>
              <a:t> </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pic>
        <p:nvPicPr>
          <p:cNvPr id="4" name="Picture 3" descr="A close up of an animal&#10;&#10;Description automatically generated">
            <a:extLst>
              <a:ext uri="{FF2B5EF4-FFF2-40B4-BE49-F238E27FC236}">
                <a16:creationId xmlns:a16="http://schemas.microsoft.com/office/drawing/2014/main" id="{13E7BCE9-26FF-4C4B-8A44-3D9E8F1BD5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0491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6019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Philippians 3:20-21</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20 For our citizenship is in heaven, from which we also eagerly wait for the Savior, the Lord Jesus Christ, 21 who will transform our lowly body that it may be conformed to His glorious body, according to the working by which He is able even to subdue all things to Himself. </a:t>
            </a:r>
          </a:p>
        </p:txBody>
      </p:sp>
      <p:pic>
        <p:nvPicPr>
          <p:cNvPr id="3" name="Picture 2" descr="Biblical Holiday Chart_001.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4401205"/>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rPr>
              <a:t> </a:t>
            </a:r>
            <a:r>
              <a:rPr lang="en-US" sz="4000" b="1" dirty="0"/>
              <a:t>27 With Him they also crucified two robbers, one on His right and the other on His left. 28 So the Scripture was fulfilled which says, "And He was numbered with the transgressors."</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64912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6247864"/>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lang="en-US" sz="4000" b="1" u="sng" dirty="0"/>
              <a:t>Isaiah 53:12</a:t>
            </a:r>
            <a:endParaRPr lang="en-US" sz="4000" u="sng" dirty="0"/>
          </a:p>
          <a:p>
            <a:pPr algn="ctr"/>
            <a:r>
              <a:rPr lang="en-US" sz="4000" dirty="0"/>
              <a:t>“Therefore will I divide him a portion with the great, and he shall divide the spoil with the strong; because he hath poured out his soul unto death: and he was numbered with the transgressors; and he bare the sin of many, and made intercession for the transgressors.”</a:t>
            </a:r>
          </a:p>
          <a:p>
            <a:pPr algn="ctr"/>
            <a:endParaRPr lang="en-US" sz="4000" b="1"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235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6863417"/>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lang="en-US" sz="4000" b="1" u="sng" dirty="0"/>
              <a:t>Mark 10:35-40</a:t>
            </a:r>
            <a:endParaRPr lang="en-US" sz="4000" u="sng" dirty="0"/>
          </a:p>
          <a:p>
            <a:pPr algn="ctr"/>
            <a:r>
              <a:rPr lang="en-US" sz="4000" dirty="0"/>
              <a:t>35 Then James and John, the sons of Zebedee, came to Him, saying, "Teacher, we want You to do for us whatever we ask." 36 And He said to them, </a:t>
            </a:r>
            <a:r>
              <a:rPr lang="en-US" sz="4000" dirty="0">
                <a:solidFill>
                  <a:srgbClr val="FF0000"/>
                </a:solidFill>
              </a:rPr>
              <a:t>"What do you want Me to do for you?" </a:t>
            </a:r>
            <a:r>
              <a:rPr lang="en-US" sz="4000" dirty="0"/>
              <a:t>37 They said to Him, "Grant us that we may sit, one on Your right hand and the other on Your left, in Your glory." </a:t>
            </a:r>
          </a:p>
          <a:p>
            <a:pPr algn="ct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066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8094524"/>
          </a:xfrm>
          <a:prstGeom prst="rect">
            <a:avLst/>
          </a:prstGeom>
        </p:spPr>
        <p:txBody>
          <a:bodyPr wrap="square">
            <a:spAutoFit/>
          </a:bodyPr>
          <a:lstStyle/>
          <a:p>
            <a:pPr algn="ctr"/>
            <a:r>
              <a:rPr lang="en-US" sz="4000" dirty="0"/>
              <a:t>38 But Jesus said to them, </a:t>
            </a:r>
            <a:r>
              <a:rPr lang="en-US" sz="4000" dirty="0">
                <a:solidFill>
                  <a:srgbClr val="FF0000"/>
                </a:solidFill>
              </a:rPr>
              <a:t>"You do not know what you ask. Can you drink the cup that I drink, and be baptized with the baptism that I am baptized with?" </a:t>
            </a:r>
            <a:r>
              <a:rPr lang="en-US" sz="4000" dirty="0"/>
              <a:t>39 They said to Him, "We are able." So Jesus said to them, </a:t>
            </a:r>
            <a:r>
              <a:rPr lang="en-US" sz="4000" dirty="0">
                <a:solidFill>
                  <a:srgbClr val="FF0000"/>
                </a:solidFill>
              </a:rPr>
              <a:t>"You will indeed drink the cup that I drink, and with the baptism I am baptized with you will be baptized;</a:t>
            </a:r>
            <a:r>
              <a:rPr lang="en-US" sz="4000" dirty="0"/>
              <a:t> 40 </a:t>
            </a:r>
            <a:r>
              <a:rPr lang="en-US" sz="4000" dirty="0">
                <a:solidFill>
                  <a:srgbClr val="FF0000"/>
                </a:solidFill>
              </a:rPr>
              <a:t>but to sit on My right hand and on My left is not Mine to give, but it is for those for whom it is prepared."</a:t>
            </a:r>
          </a:p>
          <a:p>
            <a:pPr algn="ctr"/>
            <a:r>
              <a:rPr lang="en-US" sz="4000" dirty="0"/>
              <a:t> </a:t>
            </a: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07352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632311"/>
          </a:xfrm>
          <a:prstGeom prst="rect">
            <a:avLst/>
          </a:prstGeom>
        </p:spPr>
        <p:txBody>
          <a:bodyPr wrap="square">
            <a:spAutoFit/>
          </a:bodyPr>
          <a:lstStyle/>
          <a:p>
            <a:pPr algn="ctr"/>
            <a:r>
              <a:rPr lang="en-US" sz="4000" b="1" dirty="0"/>
              <a:t>17 And they clothed Him with purple; and they twisted a crown of thorns, put it on His head, 18 and began to salute Him, "Hail, King of the Jews!" 19 Then they struck Him on the head with a reed and spat on Him; and bowing the knee, they worshiped Him. </a:t>
            </a:r>
            <a:endParaRPr lang="en-US" sz="4000" dirty="0"/>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7478970"/>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rPr>
              <a:t> </a:t>
            </a:r>
            <a:r>
              <a:rPr lang="en-US" sz="4000" b="1" dirty="0"/>
              <a:t>29 And those who passed by blasphemed Him, wagging their heads and saying, "Aha! You who destroy the temple and build it in three days, 30 save Yourself, and come down from the cross!" </a:t>
            </a:r>
            <a:endParaRPr lang="en-US" sz="4000" dirty="0"/>
          </a:p>
          <a:p>
            <a:pPr algn="ctr"/>
            <a:r>
              <a:rPr lang="en-US" sz="4000" b="1" dirty="0"/>
              <a:t> </a:t>
            </a:r>
            <a:endParaRPr lang="en-US" sz="4000" dirty="0"/>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408204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4401205"/>
          </a:xfrm>
          <a:prstGeom prst="rect">
            <a:avLst/>
          </a:prstGeom>
        </p:spPr>
        <p:txBody>
          <a:bodyPr wrap="square">
            <a:spAutoFit/>
          </a:bodyPr>
          <a:lstStyle/>
          <a:p>
            <a:pPr algn="ctr"/>
            <a:r>
              <a:rPr lang="en-US" sz="4000" b="1" u="sng" dirty="0"/>
              <a:t>Mark 14:58</a:t>
            </a:r>
            <a:endParaRPr lang="en-US" sz="4000" u="sng" dirty="0"/>
          </a:p>
          <a:p>
            <a:pPr algn="ctr"/>
            <a:r>
              <a:rPr lang="en-US" sz="4000" dirty="0"/>
              <a:t>"We heard Him say, </a:t>
            </a:r>
            <a:r>
              <a:rPr lang="en-US" sz="4000" dirty="0">
                <a:solidFill>
                  <a:srgbClr val="FF0000"/>
                </a:solidFill>
              </a:rPr>
              <a:t>'I will destroy this temple that is made with hands, and within three days I will build another made without hands.'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648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5632311"/>
          </a:xfrm>
          <a:prstGeom prst="rect">
            <a:avLst/>
          </a:prstGeom>
        </p:spPr>
        <p:txBody>
          <a:bodyPr wrap="square">
            <a:spAutoFit/>
          </a:bodyPr>
          <a:lstStyle/>
          <a:p>
            <a:pPr algn="ctr"/>
            <a:r>
              <a:rPr lang="en-US" sz="4000" b="1" dirty="0"/>
              <a:t>31 Likewise the chief priests also, mocking among themselves with the scribes, said, "He saved others; Himself He cannot save. 32 Let the Christ, the King of Israel, descend now from the cross, that we may see and believe." Even those who were crucified with Him reviled Him.</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44197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5632311"/>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lang="en-US" sz="4000" b="1" u="sng" dirty="0"/>
              <a:t>Luke 23:39-43</a:t>
            </a:r>
            <a:endParaRPr lang="en-US" sz="4000" u="sng" dirty="0"/>
          </a:p>
          <a:p>
            <a:pPr algn="ctr"/>
            <a:r>
              <a:rPr lang="en-US" sz="4000" dirty="0"/>
              <a:t>39 Then one of the criminals who were hanged blasphemed Him, saying, "If You are the Christ, save Yourself and us." 40 But the other, answering, rebuked him, saying, "Do you not even fear God, seeing you are under the same condemnation?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889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5632311"/>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lang="en-US" sz="4000" dirty="0"/>
              <a:t>41 And we indeed justly, for we receive the due reward of our deeds; but this Man has done nothing wrong." 42 Then he said to Jesus, "Lord, remember me when You come into Your kingdom." 43 And Jesus said to him, </a:t>
            </a:r>
            <a:r>
              <a:rPr lang="en-US" sz="4000" dirty="0">
                <a:solidFill>
                  <a:srgbClr val="FF0000"/>
                </a:solidFill>
              </a:rPr>
              <a:t>"Assuredly, I say to you, today you will be with Me in Paradise."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236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7632859"/>
          </a:xfrm>
          <a:prstGeom prst="rect">
            <a:avLst/>
          </a:prstGeom>
        </p:spPr>
        <p:txBody>
          <a:bodyPr wrap="square">
            <a:spAutoFit/>
          </a:bodyPr>
          <a:lstStyle/>
          <a:p>
            <a:pPr algn="ctr"/>
            <a:r>
              <a:rPr kumimoji="0" lang="en-US" sz="3500" b="0" i="0" u="none" strike="noStrike" kern="1200" cap="none" spc="0" normalizeH="0" baseline="0" noProof="0" dirty="0">
                <a:ln>
                  <a:noFill/>
                </a:ln>
                <a:solidFill>
                  <a:prstClr val="black"/>
                </a:solidFill>
                <a:effectLst/>
                <a:uLnTx/>
                <a:uFillTx/>
                <a:latin typeface="Calibri"/>
              </a:rPr>
              <a:t> </a:t>
            </a:r>
            <a:r>
              <a:rPr lang="en-US" sz="3500" b="1" u="sng" dirty="0"/>
              <a:t>Romans 10:9-13</a:t>
            </a:r>
            <a:endParaRPr lang="en-US" sz="3500" u="sng" dirty="0"/>
          </a:p>
          <a:p>
            <a:pPr algn="ctr"/>
            <a:r>
              <a:rPr lang="en-US" sz="3500" dirty="0"/>
              <a:t>9 that if you confess with your mouth the Lord Jesus and believe in your heart that God has raised Him from the dead, you will be saved. 10 For with the heart one believes unto righteousness, and with the mouth confession is made unto salvation. 11 For the Scripture says, "Whoever believes on Him will not be put to shame."  12 For there is no distinction between Jew and Greek, for the same Lord over all is rich to all who call upon Him. 13 For "whoever calls on the name of the LORD shall be saved."  </a:t>
            </a:r>
          </a:p>
          <a:p>
            <a:pPr algn="ctr"/>
            <a:r>
              <a:rPr lang="en-US" sz="35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5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56717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23483352"/>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lang="en-US" sz="4000" b="1" u="sng" dirty="0"/>
              <a:t>Acts 2:38-39</a:t>
            </a:r>
            <a:endParaRPr lang="en-US" sz="4000" u="sng" dirty="0"/>
          </a:p>
          <a:p>
            <a:pPr algn="ctr"/>
            <a:r>
              <a:rPr lang="en-US" sz="4000" dirty="0"/>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 </a:t>
            </a:r>
          </a:p>
          <a:p>
            <a:pPr lvl="0" algn="ctr">
              <a:defRPr/>
            </a:pPr>
            <a:r>
              <a:rPr lang="en-US" sz="4000" dirty="0">
                <a:solidFill>
                  <a:prstClr val="black"/>
                </a:solidFill>
              </a:rPr>
              <a:t> </a:t>
            </a:r>
          </a:p>
          <a:p>
            <a:pPr lvl="0" algn="ctr">
              <a:defRPr/>
            </a:pPr>
            <a:endParaRPr lang="en-US" sz="4000" dirty="0">
              <a:solidFill>
                <a:prstClr val="black"/>
              </a:solidFill>
            </a:endParaRPr>
          </a:p>
          <a:p>
            <a:pPr lvl="0" algn="ctr">
              <a:defRPr/>
            </a:pPr>
            <a:r>
              <a:rPr lang="en-US" sz="4000" b="1" dirty="0">
                <a:solidFill>
                  <a:prstClr val="black"/>
                </a:solidFill>
              </a:rPr>
              <a:t> </a:t>
            </a:r>
            <a:endParaRPr lang="en-US" sz="4000" dirty="0">
              <a:solidFill>
                <a:prstClr val="black"/>
              </a:solidFill>
            </a:endParaRPr>
          </a:p>
          <a:p>
            <a:pPr lvl="0" algn="ctr">
              <a:defRPr/>
            </a:pPr>
            <a:r>
              <a:rPr lang="en-US" sz="4000" dirty="0">
                <a:solidFill>
                  <a:prstClr val="black"/>
                </a:solidFill>
              </a:rPr>
              <a:t> </a:t>
            </a:r>
          </a:p>
          <a:p>
            <a:pPr lvl="0" algn="ctr">
              <a:defRPr/>
            </a:pPr>
            <a:r>
              <a:rPr lang="en-US" sz="4000" dirty="0">
                <a:solidFill>
                  <a:prstClr val="black"/>
                </a:solidFill>
              </a:rPr>
              <a:t> </a:t>
            </a:r>
          </a:p>
          <a:p>
            <a:pPr lvl="0" algn="ctr">
              <a:defRPr/>
            </a:pPr>
            <a:r>
              <a:rPr lang="en-US" sz="4000" dirty="0">
                <a:solidFill>
                  <a:prstClr val="black"/>
                </a:solidFill>
              </a:rPr>
              <a:t> </a:t>
            </a:r>
          </a:p>
          <a:p>
            <a:pPr lvl="0" algn="ctr">
              <a:defRPr/>
            </a:pPr>
            <a:r>
              <a:rPr lang="en-US" sz="4000" dirty="0">
                <a:solidFill>
                  <a:prstClr val="black"/>
                </a:solidFill>
              </a:rPr>
              <a:t> </a:t>
            </a:r>
          </a:p>
          <a:p>
            <a:pPr lvl="0" algn="ctr">
              <a:defRPr/>
            </a:pPr>
            <a:r>
              <a:rPr lang="en-US" sz="4000" dirty="0">
                <a:solidFill>
                  <a:prstClr val="black"/>
                </a:solidFill>
              </a:rPr>
              <a:t> </a:t>
            </a:r>
          </a:p>
          <a:p>
            <a:pPr lvl="0" algn="ctr">
              <a:defRPr/>
            </a:pPr>
            <a:r>
              <a:rPr lang="en-US" sz="4000" dirty="0">
                <a:solidFill>
                  <a:prstClr val="black"/>
                </a:solidFill>
              </a:rPr>
              <a:t> </a:t>
            </a:r>
          </a:p>
          <a:p>
            <a:pPr lvl="0" algn="ctr">
              <a:defRPr/>
            </a:pPr>
            <a:endParaRPr lang="en-US" sz="4000" dirty="0">
              <a:solidFill>
                <a:prstClr val="black"/>
              </a:solidFill>
            </a:endParaRPr>
          </a:p>
          <a:p>
            <a:pPr lvl="0" algn="ctr">
              <a:defRPr/>
            </a:pPr>
            <a:r>
              <a:rPr lang="en-US" sz="4000" b="1" dirty="0">
                <a:solidFill>
                  <a:prstClr val="black"/>
                </a:solidFill>
              </a:rPr>
              <a:t> </a:t>
            </a:r>
            <a:endParaRPr lang="en-US" sz="4000" dirty="0">
              <a:solidFill>
                <a:prstClr val="black"/>
              </a:solidFill>
            </a:endParaRPr>
          </a:p>
          <a:p>
            <a:pPr lvl="0" algn="ctr">
              <a:defRPr/>
            </a:pPr>
            <a:r>
              <a:rPr lang="en-US" sz="4000" dirty="0">
                <a:solidFill>
                  <a:prstClr val="black"/>
                </a:solidFill>
              </a:rPr>
              <a:t> </a:t>
            </a:r>
          </a:p>
          <a:p>
            <a:pPr lvl="0" algn="ctr">
              <a:defRPr/>
            </a:pPr>
            <a:r>
              <a:rPr lang="en-US" sz="4000" dirty="0">
                <a:solidFill>
                  <a:prstClr val="black"/>
                </a:solidFill>
              </a:rPr>
              <a:t> </a:t>
            </a:r>
          </a:p>
          <a:p>
            <a:pPr lvl="0" algn="ctr">
              <a:defRPr/>
            </a:pPr>
            <a:r>
              <a:rPr lang="en-US" sz="4000" dirty="0">
                <a:solidFill>
                  <a:prstClr val="black"/>
                </a:solidFill>
              </a:rPr>
              <a:t> </a:t>
            </a:r>
          </a:p>
          <a:p>
            <a:pPr lvl="0" algn="ctr">
              <a:defRPr/>
            </a:pPr>
            <a:r>
              <a:rPr lang="en-US" sz="4000" dirty="0">
                <a:solidFill>
                  <a:prstClr val="black"/>
                </a:solidFill>
              </a:rPr>
              <a:t> </a:t>
            </a:r>
          </a:p>
          <a:p>
            <a:pPr lvl="0" algn="ctr">
              <a:defRPr/>
            </a:pPr>
            <a:r>
              <a:rPr lang="en-US" sz="4000" dirty="0">
                <a:solidFill>
                  <a:prstClr val="black"/>
                </a:solidFill>
              </a:rPr>
              <a:t> </a:t>
            </a:r>
          </a:p>
          <a:p>
            <a:pPr lvl="0" algn="ctr">
              <a:defRPr/>
            </a:pPr>
            <a:r>
              <a:rPr lang="en-US" sz="4000" dirty="0">
                <a:solidFill>
                  <a:prstClr val="black"/>
                </a:solidFill>
              </a:rPr>
              <a:t> </a:t>
            </a:r>
          </a:p>
          <a:p>
            <a:pPr lvl="0" algn="ctr">
              <a:defRPr/>
            </a:pPr>
            <a:endParaRPr lang="en-US" sz="4000" dirty="0">
              <a:solidFill>
                <a:prstClr val="black"/>
              </a:solidFill>
            </a:endParaRPr>
          </a:p>
          <a:p>
            <a:pPr lvl="0" algn="ctr">
              <a:defRPr/>
            </a:pPr>
            <a:r>
              <a:rPr lang="en-US" sz="4000" b="1" dirty="0">
                <a:solidFill>
                  <a:prstClr val="black"/>
                </a:solidFill>
              </a:rPr>
              <a:t> </a:t>
            </a:r>
            <a:endParaRPr lang="en-US" sz="4000" dirty="0">
              <a:solidFill>
                <a:prstClr val="black"/>
              </a:solidFill>
            </a:endParaRPr>
          </a:p>
          <a:p>
            <a:pPr lvl="0" algn="ctr">
              <a:defRPr/>
            </a:pPr>
            <a:r>
              <a:rPr lang="en-US" sz="4000" dirty="0">
                <a:solidFill>
                  <a:prstClr val="black"/>
                </a:solidFill>
              </a:rPr>
              <a:t> </a:t>
            </a:r>
          </a:p>
          <a:p>
            <a:pPr lvl="0" algn="ctr">
              <a:defRPr/>
            </a:pPr>
            <a:r>
              <a:rPr lang="en-US" sz="4000" dirty="0">
                <a:solidFill>
                  <a:prstClr val="black"/>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008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17327820"/>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lang="en-US" sz="4000" b="1" dirty="0"/>
              <a:t> </a:t>
            </a:r>
            <a:r>
              <a:rPr lang="en-US" sz="4000" b="1" u="sng" dirty="0"/>
              <a:t>Acts 3:18-19</a:t>
            </a:r>
            <a:endParaRPr lang="en-US" sz="4000" u="sng" dirty="0"/>
          </a:p>
          <a:p>
            <a:pPr algn="ctr"/>
            <a:r>
              <a:rPr lang="en-US" sz="4000" dirty="0"/>
              <a:t>18 But those things which God foretold by the mouth of all His prophets, that the Christ would suffer, He has thus fulfilled. 19 Repent therefore and be converted, that your sins may be blotted out, so that times of refreshing may come from the presence of the Lord… </a:t>
            </a:r>
          </a:p>
          <a:p>
            <a:pPr algn="ctr"/>
            <a:r>
              <a:rPr lang="en-US" sz="4000" dirty="0"/>
              <a:t> </a:t>
            </a:r>
          </a:p>
          <a:p>
            <a:pPr lvl="0" algn="ctr">
              <a:defRPr/>
            </a:pPr>
            <a:r>
              <a:rPr lang="en-US" sz="4000" dirty="0">
                <a:solidFill>
                  <a:prstClr val="black"/>
                </a:solidFill>
              </a:rPr>
              <a:t> </a:t>
            </a:r>
          </a:p>
          <a:p>
            <a:pPr lvl="0" algn="ctr">
              <a:defRPr/>
            </a:pPr>
            <a:r>
              <a:rPr lang="en-US" sz="4000" dirty="0">
                <a:solidFill>
                  <a:prstClr val="black"/>
                </a:solidFill>
              </a:rPr>
              <a:t> </a:t>
            </a:r>
          </a:p>
          <a:p>
            <a:pPr lvl="0" algn="ctr">
              <a:defRPr/>
            </a:pPr>
            <a:r>
              <a:rPr lang="en-US" sz="4000" dirty="0">
                <a:solidFill>
                  <a:prstClr val="black"/>
                </a:solidFill>
              </a:rPr>
              <a:t> </a:t>
            </a:r>
          </a:p>
          <a:p>
            <a:pPr lvl="0" algn="ctr">
              <a:defRPr/>
            </a:pPr>
            <a:r>
              <a:rPr lang="en-US" sz="4000" dirty="0">
                <a:solidFill>
                  <a:prstClr val="black"/>
                </a:solidFill>
              </a:rPr>
              <a:t> </a:t>
            </a:r>
          </a:p>
          <a:p>
            <a:pPr lvl="0" algn="ctr">
              <a:defRPr/>
            </a:pPr>
            <a:endParaRPr lang="en-US" sz="4000" dirty="0">
              <a:solidFill>
                <a:prstClr val="black"/>
              </a:solidFill>
            </a:endParaRPr>
          </a:p>
          <a:p>
            <a:pPr lvl="0" algn="ctr">
              <a:defRPr/>
            </a:pPr>
            <a:r>
              <a:rPr lang="en-US" sz="4000" b="1" dirty="0">
                <a:solidFill>
                  <a:prstClr val="black"/>
                </a:solidFill>
              </a:rPr>
              <a:t> </a:t>
            </a:r>
            <a:endParaRPr lang="en-US" sz="4000" dirty="0">
              <a:solidFill>
                <a:prstClr val="black"/>
              </a:solidFill>
            </a:endParaRPr>
          </a:p>
          <a:p>
            <a:pPr lvl="0" algn="ctr">
              <a:defRPr/>
            </a:pPr>
            <a:r>
              <a:rPr lang="en-US" sz="4000" dirty="0">
                <a:solidFill>
                  <a:prstClr val="black"/>
                </a:solidFill>
              </a:rPr>
              <a:t> </a:t>
            </a:r>
          </a:p>
          <a:p>
            <a:pPr lvl="0" algn="ctr">
              <a:defRPr/>
            </a:pPr>
            <a:r>
              <a:rPr lang="en-US" sz="4000" dirty="0">
                <a:solidFill>
                  <a:prstClr val="black"/>
                </a:solidFill>
              </a:rPr>
              <a:t> </a:t>
            </a:r>
          </a:p>
          <a:p>
            <a:pPr lvl="0" algn="ctr">
              <a:defRPr/>
            </a:pPr>
            <a:r>
              <a:rPr lang="en-US" sz="4000" dirty="0">
                <a:solidFill>
                  <a:prstClr val="black"/>
                </a:solidFill>
              </a:rPr>
              <a:t> </a:t>
            </a:r>
          </a:p>
          <a:p>
            <a:pPr lvl="0" algn="ctr">
              <a:defRPr/>
            </a:pPr>
            <a:r>
              <a:rPr lang="en-US" sz="4000" dirty="0">
                <a:solidFill>
                  <a:prstClr val="black"/>
                </a:solidFill>
              </a:rPr>
              <a:t> </a:t>
            </a:r>
          </a:p>
          <a:p>
            <a:pPr lvl="0" algn="ctr">
              <a:defRPr/>
            </a:pPr>
            <a:r>
              <a:rPr lang="en-US" sz="4000" dirty="0">
                <a:solidFill>
                  <a:prstClr val="black"/>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177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247864"/>
          </a:xfrm>
          <a:prstGeom prst="rect">
            <a:avLst/>
          </a:prstGeom>
        </p:spPr>
        <p:txBody>
          <a:bodyPr wrap="square">
            <a:spAutoFit/>
          </a:bodyPr>
          <a:lstStyle/>
          <a:p>
            <a:pPr algn="ctr"/>
            <a:r>
              <a:rPr lang="en-US" sz="4000" b="1" dirty="0"/>
              <a:t>20 And when they had mocked Him, they took the purple off Him, put His own clothes on Him, and led Him out to crucify Him. 21 Then they compelled a certain man, Simon a </a:t>
            </a:r>
            <a:r>
              <a:rPr lang="en-US" sz="4000" b="1" dirty="0" err="1"/>
              <a:t>Cyrenian</a:t>
            </a:r>
            <a:r>
              <a:rPr lang="en-US" sz="4000" b="1" dirty="0"/>
              <a:t>, the father of Alexander and Rufus, as he was coming out of the country and passing by, to bear His cross. </a:t>
            </a:r>
            <a:endParaRPr lang="en-US" sz="4000" dirty="0"/>
          </a:p>
          <a:p>
            <a:pPr algn="ctr"/>
            <a:endParaRPr lang="en-US" sz="4000" dirty="0"/>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8408"/>
            <a:ext cx="8915400" cy="7478970"/>
          </a:xfrm>
          <a:prstGeom prst="rect">
            <a:avLst/>
          </a:prstGeom>
        </p:spPr>
        <p:txBody>
          <a:bodyPr wrap="square">
            <a:spAutoFit/>
          </a:bodyPr>
          <a:lstStyle/>
          <a:p>
            <a:pPr algn="ctr"/>
            <a:r>
              <a:rPr lang="en-US" sz="4000" b="1" dirty="0"/>
              <a:t>22 And they brought Him to the place Golgotha, which is translated, Place of a Skull. 23 Then they gave Him wine mingled with myrrh to drink, but He did not take it.  24 And when they crucified Him, they divided His garments, casting lots for them to determine what every man should take. </a:t>
            </a:r>
            <a:endParaRPr lang="en-US" sz="4000" dirty="0"/>
          </a:p>
          <a:p>
            <a:pPr algn="ctr"/>
            <a:r>
              <a:rPr lang="en-US" sz="4000" b="1" dirty="0"/>
              <a:t> </a:t>
            </a:r>
            <a:endParaRPr lang="en-US" sz="4000" dirty="0"/>
          </a:p>
          <a:p>
            <a:pPr algn="ctr"/>
            <a:endParaRPr lang="en-US" sz="4000" dirty="0"/>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76200" y="76200"/>
            <a:ext cx="8915400" cy="9325630"/>
          </a:xfrm>
          <a:prstGeom prst="rect">
            <a:avLst/>
          </a:prstGeom>
        </p:spPr>
        <p:txBody>
          <a:bodyPr wrap="square">
            <a:spAutoFit/>
          </a:bodyPr>
          <a:lstStyle/>
          <a:p>
            <a:pPr algn="ctr"/>
            <a:r>
              <a:rPr lang="en-US" sz="4000" b="1" dirty="0"/>
              <a:t>25 Now it was the third hour, and they crucified Him. 26 And the inscription of His accusation was written above: THE KING OF THE JEWS. 27 With Him they also crucified two robbers, one on His right and the other on His left. 28 So the Scripture was fulfilled which says, "And He was numbered with the transgressors."</a:t>
            </a:r>
            <a:endParaRPr lang="en-US" sz="4000" dirty="0"/>
          </a:p>
          <a:p>
            <a:pPr algn="ctr"/>
            <a:endParaRPr lang="en-US" sz="4000" dirty="0"/>
          </a:p>
          <a:p>
            <a:pPr algn="ctr"/>
            <a:r>
              <a:rPr lang="en-US" sz="4000" b="1" dirty="0"/>
              <a:t> </a:t>
            </a:r>
          </a:p>
          <a:p>
            <a:pPr algn="ctr"/>
            <a:endParaRPr lang="en-US" sz="4000" b="1" dirty="0"/>
          </a:p>
          <a:p>
            <a:pPr algn="ctr"/>
            <a:endParaRPr lang="en-US" sz="4000" b="1" dirty="0"/>
          </a:p>
          <a:p>
            <a:pPr algn="ctr"/>
            <a:endParaRPr lang="en-US" sz="4000" b="1" dirty="0"/>
          </a:p>
          <a:p>
            <a:pPr algn="ctr"/>
            <a:endParaRPr lang="en-US" sz="4000" b="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632311"/>
          </a:xfrm>
          <a:prstGeom prst="rect">
            <a:avLst/>
          </a:prstGeom>
        </p:spPr>
        <p:txBody>
          <a:bodyPr wrap="square">
            <a:spAutoFit/>
          </a:bodyPr>
          <a:lstStyle/>
          <a:p>
            <a:pPr algn="ctr"/>
            <a:r>
              <a:rPr lang="en-US" sz="4000" b="1" dirty="0"/>
              <a:t> 29 And those who passed by blasphemed Him, wagging their heads and saying, "Aha! You who destroy the temple and build it in three days, 30 save Yourself, and come down from the cross!" </a:t>
            </a:r>
            <a:endParaRPr lang="en-US" sz="4000" dirty="0"/>
          </a:p>
          <a:p>
            <a:pPr algn="ctr"/>
            <a:r>
              <a:rPr lang="en-US" sz="4000" b="1" dirty="0"/>
              <a:t> </a:t>
            </a:r>
            <a:endParaRPr lang="en-US" sz="4000" dirty="0"/>
          </a:p>
          <a:p>
            <a:pPr algn="ctr"/>
            <a:endParaRPr lang="en-US" sz="4000" b="1"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22252245"/>
          </a:xfrm>
          <a:prstGeom prst="rect">
            <a:avLst/>
          </a:prstGeom>
        </p:spPr>
        <p:txBody>
          <a:bodyPr wrap="square">
            <a:spAutoFit/>
          </a:bodyPr>
          <a:lstStyle/>
          <a:p>
            <a:pPr algn="ctr"/>
            <a:r>
              <a:rPr lang="en-US" sz="4000" b="1" dirty="0"/>
              <a:t>31 Likewise the chief priests also, mocking among themselves with the scribes, said, "He saved others; Himself He cannot save. 32 Let the Christ, the King of Israel, descend now from the cross, that we may see and believe." Even those who were crucified with Him reviled Him.</a:t>
            </a:r>
            <a:endParaRPr lang="en-US" sz="4000" dirty="0"/>
          </a:p>
          <a:p>
            <a:pPr algn="ctr"/>
            <a:r>
              <a:rPr lang="en-US" sz="4000" b="1" dirty="0"/>
              <a:t> </a:t>
            </a:r>
            <a:endParaRPr lang="en-US" sz="4000" dirty="0"/>
          </a:p>
          <a:p>
            <a:pPr algn="ctr"/>
            <a:r>
              <a:rPr lang="en-US" sz="4000" b="1" dirty="0"/>
              <a:t> </a:t>
            </a:r>
            <a:endParaRPr lang="en-US" sz="4000" dirty="0"/>
          </a:p>
          <a:p>
            <a:pPr algn="ctr"/>
            <a:r>
              <a:rPr lang="en-US" sz="4000" b="1" dirty="0"/>
              <a:t> </a:t>
            </a:r>
            <a:endParaRPr lang="en-US" sz="4000"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60790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20544</TotalTime>
  <Words>1165</Words>
  <Application>Microsoft Office PowerPoint</Application>
  <PresentationFormat>On-screen Show (4:3)</PresentationFormat>
  <Paragraphs>231</Paragraphs>
  <Slides>48</Slides>
  <Notes>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48</vt:i4>
      </vt:variant>
    </vt:vector>
  </HeadingPairs>
  <TitlesOfParts>
    <vt:vector size="57" baseType="lpstr">
      <vt:lpstr>Arial</vt:lpstr>
      <vt:lpstr>Calibri</vt:lpstr>
      <vt:lpstr>Constantia</vt:lpstr>
      <vt:lpstr>Verdana</vt:lpstr>
      <vt:lpstr>Wingdings 2</vt:lpstr>
      <vt:lpstr>Flow</vt:lpstr>
      <vt:lpstr>1_Office Theme</vt:lpstr>
      <vt:lpstr>1_Flow</vt:lpstr>
      <vt:lpstr>1_Mountain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1315</cp:revision>
  <dcterms:created xsi:type="dcterms:W3CDTF">2013-06-05T21:04:28Z</dcterms:created>
  <dcterms:modified xsi:type="dcterms:W3CDTF">2019-10-31T05:51:06Z</dcterms:modified>
</cp:coreProperties>
</file>