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9"/>
  </p:notesMasterIdLst>
  <p:sldIdLst>
    <p:sldId id="801" r:id="rId4"/>
    <p:sldId id="698" r:id="rId5"/>
    <p:sldId id="258" r:id="rId6"/>
    <p:sldId id="259" r:id="rId7"/>
    <p:sldId id="617" r:id="rId8"/>
    <p:sldId id="738" r:id="rId9"/>
    <p:sldId id="615" r:id="rId10"/>
    <p:sldId id="616" r:id="rId11"/>
    <p:sldId id="260" r:id="rId12"/>
    <p:sldId id="799" r:id="rId13"/>
    <p:sldId id="518" r:id="rId14"/>
    <p:sldId id="704" r:id="rId15"/>
    <p:sldId id="706" r:id="rId16"/>
    <p:sldId id="707" r:id="rId17"/>
    <p:sldId id="709" r:id="rId18"/>
    <p:sldId id="520" r:id="rId19"/>
    <p:sldId id="522" r:id="rId20"/>
    <p:sldId id="523" r:id="rId21"/>
    <p:sldId id="524" r:id="rId22"/>
    <p:sldId id="614" r:id="rId23"/>
    <p:sldId id="717" r:id="rId24"/>
    <p:sldId id="771" r:id="rId25"/>
    <p:sldId id="772" r:id="rId26"/>
    <p:sldId id="773" r:id="rId27"/>
    <p:sldId id="774" r:id="rId28"/>
    <p:sldId id="775" r:id="rId29"/>
    <p:sldId id="763" r:id="rId30"/>
    <p:sldId id="713" r:id="rId31"/>
    <p:sldId id="718" r:id="rId32"/>
    <p:sldId id="719" r:id="rId33"/>
    <p:sldId id="720" r:id="rId34"/>
    <p:sldId id="725" r:id="rId35"/>
    <p:sldId id="726" r:id="rId36"/>
    <p:sldId id="728" r:id="rId37"/>
    <p:sldId id="29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10/16/2019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20</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10/16/2019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10/16/2019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10/16/2019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10/16/2019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10/16/2019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10/16/2019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82971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94524"/>
          </a:xfrm>
          <a:prstGeom prst="rect">
            <a:avLst/>
          </a:prstGeom>
        </p:spPr>
        <p:txBody>
          <a:bodyPr wrap="square">
            <a:spAutoFit/>
          </a:bodyPr>
          <a:lstStyle/>
          <a:p>
            <a:pPr algn="ctr"/>
            <a:r>
              <a:rPr lang="en-US" sz="4000" b="1" u="sng" dirty="0"/>
              <a:t>Leviticus 10:6</a:t>
            </a:r>
            <a:endParaRPr lang="en-US" sz="4000" u="sng" dirty="0"/>
          </a:p>
          <a:p>
            <a:pPr algn="ctr"/>
            <a:r>
              <a:rPr lang="en-US" sz="4000" dirty="0"/>
              <a:t>“Then Moses said to Aaron and his sons Eleazar and </a:t>
            </a:r>
            <a:r>
              <a:rPr lang="en-US" sz="4000" dirty="0" err="1"/>
              <a:t>Ithamar</a:t>
            </a:r>
            <a:r>
              <a:rPr lang="en-US" sz="4000" dirty="0"/>
              <a:t>, "Do not mourn-do not let your hair hang loose as a sign of your mourning, and do not tear your clothes. If you do, God will strike you dead too, and his wrath will come upon all the people of Israel. But the rest of the people of Israel may lament the death of Nadab and Abihu, and mourn because of the terrible fire the Lord has sent.” </a:t>
            </a:r>
          </a:p>
          <a:p>
            <a:pPr algn="ctr"/>
            <a:endParaRPr lang="en-US" sz="4000" u="sng"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790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a:t>
            </a:r>
            <a:r>
              <a:rPr lang="en-US" sz="4000" b="1" u="sng" dirty="0"/>
              <a:t>Leviticus 21:10</a:t>
            </a:r>
            <a:endParaRPr lang="en-US" sz="4000" u="sng" dirty="0"/>
          </a:p>
          <a:p>
            <a:pPr algn="ctr"/>
            <a:r>
              <a:rPr lang="en-US" sz="4000" dirty="0"/>
              <a:t>"The High Priest-anointed with the special anointing oil and wearing the special garments-must not let his hair hang loose in mourning, nor tear his clothing, 11 nor be in the presence of any dead person-not even his father or mother.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Leviticus 24:15</a:t>
            </a:r>
            <a:endParaRPr lang="en-US" sz="4000" u="sng" dirty="0"/>
          </a:p>
          <a:p>
            <a:pPr algn="ctr"/>
            <a:r>
              <a:rPr lang="en-US" sz="4000" dirty="0"/>
              <a:t>“And tell the people of Israel that anyone who curses his God must pay the penalty: he must die. All the congregation shall stone him; this law applies to the foreigner as well as to the Israelite who blasphemes the name of Jehovah. He must die.”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dirty="0"/>
              <a:t> </a:t>
            </a:r>
            <a:r>
              <a:rPr lang="en-US" sz="4000" b="1" dirty="0"/>
              <a:t>65 Then some began to spit on Him, and to blindfold Him, and to beat Him, and to say to Him, "Prophesy!" And the officers struck Him with the palms of their hands.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8710077"/>
          </a:xfrm>
          <a:prstGeom prst="rect">
            <a:avLst/>
          </a:prstGeom>
        </p:spPr>
        <p:txBody>
          <a:bodyPr wrap="square">
            <a:spAutoFit/>
          </a:bodyPr>
          <a:lstStyle/>
          <a:p>
            <a:pPr algn="ctr"/>
            <a:r>
              <a:rPr lang="en-US" sz="4000" b="1" dirty="0"/>
              <a:t> </a:t>
            </a:r>
            <a:r>
              <a:rPr lang="en-US" sz="4000" b="1" u="sng" dirty="0"/>
              <a:t>Isaiah 52:14</a:t>
            </a:r>
            <a:endParaRPr lang="en-US" sz="4000" u="sng" dirty="0"/>
          </a:p>
          <a:p>
            <a:pPr algn="ctr"/>
            <a:r>
              <a:rPr lang="en-US" sz="4000" dirty="0"/>
              <a:t>“Yet many shall be amazed when they see him-yes, even far-off foreign nations and their kings; they shall stand dumbfounded, speechless in his presence. For they shall see and understand what they had not been told before. They shall see my Servant beaten and bloodied, so disfigured one would scarcely know it was a person standing there. So shall he cleanse many nations.”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Matthew 20:19</a:t>
            </a:r>
            <a:endParaRPr lang="en-US" sz="4000" u="sng" dirty="0"/>
          </a:p>
          <a:p>
            <a:pPr algn="ctr"/>
            <a:r>
              <a:rPr lang="en-US" sz="4000" dirty="0"/>
              <a:t>“and will hand Him over to the Gentiles to mock and scourge and crucify Him, and on the third day He will be raised up."</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3785652"/>
          </a:xfrm>
          <a:prstGeom prst="rect">
            <a:avLst/>
          </a:prstGeom>
        </p:spPr>
        <p:txBody>
          <a:bodyPr wrap="square">
            <a:spAutoFit/>
          </a:bodyPr>
          <a:lstStyle/>
          <a:p>
            <a:pPr algn="ctr"/>
            <a:r>
              <a:rPr lang="en-US" sz="4000" b="1" u="sng" dirty="0"/>
              <a:t>Luke 18:33</a:t>
            </a:r>
            <a:endParaRPr lang="en-US" sz="4000" u="sng" dirty="0"/>
          </a:p>
          <a:p>
            <a:pPr algn="ctr"/>
            <a:r>
              <a:rPr lang="en-US" sz="4000" dirty="0"/>
              <a:t>“and after they have scourged Him, they will kill Him; and the third day He will rise again."</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170099"/>
          </a:xfrm>
          <a:prstGeom prst="rect">
            <a:avLst/>
          </a:prstGeom>
        </p:spPr>
        <p:txBody>
          <a:bodyPr wrap="square">
            <a:spAutoFit/>
          </a:bodyPr>
          <a:lstStyle/>
          <a:p>
            <a:pPr algn="ctr"/>
            <a:r>
              <a:rPr lang="en-US" sz="4000" b="1" u="sng" dirty="0"/>
              <a:t>Matthew 27:26</a:t>
            </a:r>
            <a:endParaRPr lang="en-US" sz="4000" u="sng" dirty="0"/>
          </a:p>
          <a:p>
            <a:pPr algn="ctr"/>
            <a:r>
              <a:rPr lang="en-US" sz="4000" dirty="0"/>
              <a:t>“Then he released Barabbas for them; but after having Jesus scourged, he handed Him over to be crucified.”</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a:t>
            </a:r>
            <a:r>
              <a:rPr lang="en-US" sz="4000" b="1" dirty="0"/>
              <a:t>66 Now as Peter was below in the courtyard, one of the servant girls of the high priest came. 67 And when she saw Peter warming himself, she looked at him and said, "You also were with Jesus of Nazareth." 68 But he denied it, saying, "I neither know nor understand what you are saying." And he went out on the porch, and a rooster crowed. </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John 18:16-17</a:t>
            </a:r>
            <a:endParaRPr lang="en-US" sz="4000" u="sng" dirty="0"/>
          </a:p>
          <a:p>
            <a:pPr algn="ctr"/>
            <a:r>
              <a:rPr lang="en-US" sz="4000" dirty="0"/>
              <a:t>16 But Peter stood at the door outside. Then the other disciple, who was known to the high priest, went out and spoke to her who kept the door, and brought Peter in. 17 Then the servant girl who kept the door said to Peter, "You are not also one of this Man's disciples, are you?" He said, "I am not."</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7478970"/>
          </a:xfrm>
          <a:prstGeom prst="rect">
            <a:avLst/>
          </a:prstGeom>
        </p:spPr>
        <p:txBody>
          <a:bodyPr wrap="square">
            <a:spAutoFit/>
          </a:bodyPr>
          <a:lstStyle/>
          <a:p>
            <a:pPr algn="ctr"/>
            <a:r>
              <a:rPr lang="en-US" sz="4000" b="1" u="sng" dirty="0"/>
              <a:t>Matthew 26:34</a:t>
            </a:r>
            <a:endParaRPr lang="en-US" sz="4000" u="sng" dirty="0"/>
          </a:p>
          <a:p>
            <a:pPr algn="ctr"/>
            <a:r>
              <a:rPr lang="en-US" sz="4000" dirty="0"/>
              <a:t>“that this very night, before the cock crows, you shall deny me three times.” </a:t>
            </a:r>
          </a:p>
          <a:p>
            <a:pPr algn="ctr"/>
            <a:r>
              <a:rPr lang="en-US" sz="4000" dirty="0"/>
              <a:t>We know that Jesus was arrested in the garden and brought to the elders and Peter was in the courtyard of the High Priest. So Peter denies the Lord and immediately the cock crowed. He remembered what the Lord had said previously and wept bitterly.</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The word “</a:t>
            </a:r>
            <a:r>
              <a:rPr lang="en-US" sz="4000" b="1" dirty="0" err="1"/>
              <a:t>Gever</a:t>
            </a:r>
            <a:r>
              <a:rPr lang="en-US" sz="4000" b="1" dirty="0"/>
              <a:t>” in Hebrew can mean “Man” or “Rooster” </a:t>
            </a:r>
            <a:endParaRPr lang="en-US" sz="4000" dirty="0"/>
          </a:p>
          <a:p>
            <a:pPr algn="ctr"/>
            <a:r>
              <a:rPr lang="en-US" sz="4000" dirty="0"/>
              <a:t> </a:t>
            </a:r>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dirty="0"/>
              <a:t>Greek word used here is “</a:t>
            </a:r>
            <a:r>
              <a:rPr lang="en-US" sz="4000" b="1" dirty="0" err="1"/>
              <a:t>Alektor</a:t>
            </a:r>
            <a:r>
              <a:rPr lang="en-US" sz="4000" b="1" dirty="0"/>
              <a:t>” which means a Rooster </a:t>
            </a:r>
            <a:endParaRPr lang="en-US" sz="4000" dirty="0"/>
          </a:p>
          <a:p>
            <a:pPr algn="ctr"/>
            <a:r>
              <a:rPr lang="en-US" sz="4000" dirty="0"/>
              <a:t> </a:t>
            </a:r>
          </a:p>
          <a:p>
            <a:pPr algn="ctr"/>
            <a:endParaRPr lang="en-US" sz="4000" b="1" dirty="0"/>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07555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How can this verse be rectified? </a:t>
            </a:r>
            <a:endParaRPr lang="en-US" sz="4000" dirty="0"/>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2238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“The Temple Crier”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80059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94524"/>
          </a:xfrm>
          <a:prstGeom prst="rect">
            <a:avLst/>
          </a:prstGeom>
        </p:spPr>
        <p:txBody>
          <a:bodyPr wrap="square">
            <a:spAutoFit/>
          </a:bodyPr>
          <a:lstStyle/>
          <a:p>
            <a:pPr algn="ctr"/>
            <a:r>
              <a:rPr lang="en-US" sz="4000" b="1" dirty="0" err="1"/>
              <a:t>Tamid</a:t>
            </a:r>
            <a:r>
              <a:rPr lang="en-US" sz="4000" b="1" dirty="0"/>
              <a:t> Service in the Temple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8496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err="1"/>
              <a:t>Ma’amad</a:t>
            </a:r>
            <a:r>
              <a:rPr lang="en-US" sz="4000" b="1" dirty="0"/>
              <a:t> (the standing men) to come for Worship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82355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69 And the servant girl saw him again, and began to say to those who stood by, "This is one of them." 70 But he denied it again. And a little later those who stood by said to Peter again, "Surely you are one of them; for you are a Galilean, and your speech shows it." 71 Then he began to curse and swear, "I do not know this Man of whom you speak!"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51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 </a:t>
            </a:r>
            <a:r>
              <a:rPr lang="en-US" sz="4000" b="1" u="sng" dirty="0"/>
              <a:t>Matthew 26:71</a:t>
            </a:r>
            <a:endParaRPr lang="en-US" sz="4000" u="sng" dirty="0"/>
          </a:p>
          <a:p>
            <a:pPr algn="ctr"/>
            <a:r>
              <a:rPr lang="en-US" sz="4000" dirty="0"/>
              <a:t>“And when he had gone out to the gateway, another girl saw him and said to those who were there, "This fellow also was with Jesus of Nazareth."</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Luke 22:59</a:t>
            </a:r>
            <a:endParaRPr lang="en-US" sz="4000" u="sng" dirty="0"/>
          </a:p>
          <a:p>
            <a:pPr algn="ctr"/>
            <a:r>
              <a:rPr lang="en-US" sz="4000" dirty="0"/>
              <a:t>“Then after about an hour had passed, another confidently affirmed, saying, "Surely this fellow also was with Him, for he is a Galilean."</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Peter Denies Christ</a:t>
            </a:r>
            <a:endParaRPr lang="en-US" sz="3200" dirty="0"/>
          </a:p>
          <a:p>
            <a:pPr algn="ctr"/>
            <a:r>
              <a:rPr lang="en-US" sz="2800" b="1" dirty="0"/>
              <a:t>By Pastor Fee Soliven</a:t>
            </a:r>
            <a:endParaRPr lang="en-US" sz="2800" dirty="0"/>
          </a:p>
          <a:p>
            <a:pPr algn="ctr"/>
            <a:r>
              <a:rPr lang="en-US" sz="3200" b="1" dirty="0"/>
              <a:t>Mark 14:63-72</a:t>
            </a:r>
            <a:endParaRPr lang="en-US" sz="3200" dirty="0"/>
          </a:p>
          <a:p>
            <a:pPr algn="ctr"/>
            <a:r>
              <a:rPr lang="en-US" sz="3200" b="1" dirty="0"/>
              <a:t>Wednesday Evening</a:t>
            </a:r>
            <a:endParaRPr lang="en-US" sz="3200" dirty="0"/>
          </a:p>
          <a:p>
            <a:pPr algn="ctr"/>
            <a:r>
              <a:rPr lang="en-US" sz="3200" b="1" dirty="0"/>
              <a:t>October 16, 2019</a:t>
            </a:r>
            <a:endParaRPr lang="en-US" sz="3200" dirty="0"/>
          </a:p>
          <a:p>
            <a:pPr algn="ctr"/>
            <a:r>
              <a:rPr lang="en-US" sz="3200" b="1" dirty="0"/>
              <a:t> </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Matthew 26:72-75</a:t>
            </a:r>
            <a:endParaRPr lang="en-US" sz="4000" u="sng" dirty="0"/>
          </a:p>
          <a:p>
            <a:pPr algn="ctr"/>
            <a:r>
              <a:rPr lang="en-US" sz="4000" dirty="0"/>
              <a:t>73 And a little later those who stood by came up and said to Peter, "Surely you also are one of them, for your speech betrays you." 74 Then he began to curse and swear, saying, "I do not know the Man!" And immediately a rooster crowed. 75 And Peter remembered the word of Jesus who had said to him, </a:t>
            </a:r>
            <a:r>
              <a:rPr lang="en-US" sz="4000" dirty="0">
                <a:solidFill>
                  <a:srgbClr val="FF0000"/>
                </a:solidFill>
              </a:rPr>
              <a:t>"Before the rooster crows, you will deny Me three times."</a:t>
            </a:r>
            <a:r>
              <a:rPr lang="en-US" sz="4000" dirty="0"/>
              <a:t> So he went out and wept bitterly.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632311"/>
          </a:xfrm>
          <a:prstGeom prst="rect">
            <a:avLst/>
          </a:prstGeom>
        </p:spPr>
        <p:txBody>
          <a:bodyPr wrap="square">
            <a:spAutoFit/>
          </a:bodyPr>
          <a:lstStyle/>
          <a:p>
            <a:pPr algn="ctr"/>
            <a:r>
              <a:rPr lang="en-US" sz="4000" b="1" dirty="0"/>
              <a:t>72 And a second time the rooster crowed. Then Peter called to mind the word that Jesus had said to him, "Before the rooster crows twice, you will deny Me three times." And when he thought about it, he wept.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Luke 22:60-62</a:t>
            </a:r>
            <a:endParaRPr lang="en-US" sz="4000" u="sng" dirty="0"/>
          </a:p>
          <a:p>
            <a:pPr algn="ctr"/>
            <a:r>
              <a:rPr lang="en-US" sz="4000" dirty="0"/>
              <a:t>60 But Peter said, "Man, I do not know what you are saying!" Immediately, while he was still speaking, the rooster crowed. 61 And the Lord turned and looked at Peter. And Peter remembered the word of the Lord, how He had said to him, </a:t>
            </a:r>
            <a:r>
              <a:rPr lang="en-US" sz="4000" dirty="0">
                <a:solidFill>
                  <a:srgbClr val="FF0000"/>
                </a:solidFill>
              </a:rPr>
              <a:t>"Before the rooster crows, you will deny Me three times."</a:t>
            </a:r>
            <a:r>
              <a:rPr lang="en-US" sz="4000" dirty="0"/>
              <a:t> 62 So Peter went out and wept bitterly.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John 21:15-18</a:t>
            </a:r>
            <a:endParaRPr lang="en-US" sz="4000" u="sng" dirty="0"/>
          </a:p>
          <a:p>
            <a:pPr algn="ctr"/>
            <a:r>
              <a:rPr lang="en-US" sz="4000" dirty="0"/>
              <a:t>15 So when they had eaten breakfast, Jesus said to Simon Peter, </a:t>
            </a:r>
            <a:r>
              <a:rPr lang="en-US" sz="4000" dirty="0">
                <a:solidFill>
                  <a:srgbClr val="FF0000"/>
                </a:solidFill>
              </a:rPr>
              <a:t>"Simon, son of Jonah, do you love Me more than these?" </a:t>
            </a:r>
            <a:r>
              <a:rPr lang="en-US" sz="4000" dirty="0"/>
              <a:t>He said to Him, "Yes, Lord; You know that I love You." He said to him, </a:t>
            </a:r>
            <a:r>
              <a:rPr lang="en-US" sz="4000" dirty="0">
                <a:solidFill>
                  <a:srgbClr val="FF0000"/>
                </a:solidFill>
              </a:rPr>
              <a:t>"Feed My lambs." </a:t>
            </a:r>
            <a:r>
              <a:rPr lang="en-US" sz="4000" dirty="0"/>
              <a:t>16 He said to him again a second time, </a:t>
            </a:r>
            <a:r>
              <a:rPr lang="en-US" sz="4000" dirty="0">
                <a:solidFill>
                  <a:srgbClr val="FF0000"/>
                </a:solidFill>
              </a:rPr>
              <a:t>"Simon, son of Jonah, do you love Me?"</a:t>
            </a:r>
            <a:r>
              <a:rPr lang="en-US" sz="4000" dirty="0"/>
              <a:t> He said to Him, "Yes, Lord; You know that I love You." He said to him, </a:t>
            </a:r>
            <a:r>
              <a:rPr lang="en-US" sz="4000" dirty="0">
                <a:solidFill>
                  <a:srgbClr val="FF0000"/>
                </a:solidFill>
              </a:rPr>
              <a:t>"Tend My sheep." </a:t>
            </a:r>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632311"/>
          </a:xfrm>
          <a:prstGeom prst="rect">
            <a:avLst/>
          </a:prstGeom>
        </p:spPr>
        <p:txBody>
          <a:bodyPr wrap="square">
            <a:spAutoFit/>
          </a:bodyPr>
          <a:lstStyle/>
          <a:p>
            <a:pPr algn="ctr"/>
            <a:r>
              <a:rPr lang="en-US" sz="4000" dirty="0"/>
              <a:t> 17 He said to him the third time, </a:t>
            </a:r>
            <a:r>
              <a:rPr lang="en-US" sz="4000" dirty="0">
                <a:solidFill>
                  <a:srgbClr val="FF0000"/>
                </a:solidFill>
              </a:rPr>
              <a:t>"Simon, son of Jonah, do you love Me?" </a:t>
            </a:r>
            <a:r>
              <a:rPr lang="en-US" sz="4000" dirty="0"/>
              <a:t>Peter was grieved because He said to him the third time, "Do you love Me?" And he said to Him, "Lord, You know all things; You know that I love You." Jesus said to him, </a:t>
            </a:r>
            <a:r>
              <a:rPr lang="en-US" sz="4000" dirty="0">
                <a:solidFill>
                  <a:srgbClr val="FF0000"/>
                </a:solidFill>
              </a:rPr>
              <a:t>"Feed My sheep.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dirty="0"/>
              <a:t> </a:t>
            </a:r>
            <a:r>
              <a:rPr lang="en-US" sz="4000" b="1" dirty="0"/>
              <a:t>63 Then the high priest tore his clothes and said, "What further need do we have of witnesses? 64 You have heard the blasphemy! What do you think?" And they all condemned Him to be worthy of death.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65 Then some began to spit on Him, and to blindfold Him, and to beat Him, and to say to Him, "Prophesy!" And the officers struck Him with the palms of their hands. </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dirty="0"/>
              <a:t>66 Now as Peter was below in the courtyard, one of the servant girls of the high priest came. 67 And when she saw Peter warming himself, she looked at him and said, "You also were with Jesus of Nazareth." 68 But he denied it, saying, "I neither know nor understand what you are saying." And he went out on the porch, and a rooster crowed.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6863417"/>
          </a:xfrm>
          <a:prstGeom prst="rect">
            <a:avLst/>
          </a:prstGeom>
        </p:spPr>
        <p:txBody>
          <a:bodyPr wrap="square">
            <a:spAutoFit/>
          </a:bodyPr>
          <a:lstStyle/>
          <a:p>
            <a:pPr algn="ctr"/>
            <a:r>
              <a:rPr lang="en-US" sz="4000" b="1" dirty="0"/>
              <a:t>69 And the servant girl saw him again, and began to say to those who stood by, "This is one of them." 70 But he denied it again. And a little later those who stood by said to Peter again, "Surely you are one of them; for you are a Galilean, and your speech shows it." 71 Then he began to curse and swear, "I do not know this Man of whom you speak!"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2867799"/>
          </a:xfrm>
          <a:prstGeom prst="rect">
            <a:avLst/>
          </a:prstGeom>
        </p:spPr>
        <p:txBody>
          <a:bodyPr wrap="square">
            <a:spAutoFit/>
          </a:bodyPr>
          <a:lstStyle/>
          <a:p>
            <a:pPr algn="ctr"/>
            <a:r>
              <a:rPr lang="en-US" sz="4000" b="1" dirty="0"/>
              <a:t> 72 And a second time the rooster crowed. Then Peter called to mind the word that Jesus had said to him, "Before the rooster crows twice, you will deny Me three times." And when he thought about it, he wept.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63 Then the high priest tore his clothes and said, "What further need do we have of witnesses? 64 You have heard the blasphemy! What do you think?" And they all condemned Him to be worthy of death.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20304</TotalTime>
  <Words>1132</Words>
  <Application>Microsoft Office PowerPoint</Application>
  <PresentationFormat>On-screen Show (4:3)</PresentationFormat>
  <Paragraphs>135</Paragraphs>
  <Slides>35</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35</vt:i4>
      </vt:variant>
    </vt:vector>
  </HeadingPairs>
  <TitlesOfParts>
    <vt:vector size="42"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1302</cp:revision>
  <dcterms:created xsi:type="dcterms:W3CDTF">2013-06-05T21:04:28Z</dcterms:created>
  <dcterms:modified xsi:type="dcterms:W3CDTF">2019-10-17T06:43:35Z</dcterms:modified>
</cp:coreProperties>
</file>