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7"/>
  </p:notesMasterIdLst>
  <p:sldIdLst>
    <p:sldId id="810" r:id="rId5"/>
    <p:sldId id="698" r:id="rId6"/>
    <p:sldId id="258" r:id="rId7"/>
    <p:sldId id="259" r:id="rId8"/>
    <p:sldId id="617" r:id="rId9"/>
    <p:sldId id="615" r:id="rId10"/>
    <p:sldId id="616" r:id="rId11"/>
    <p:sldId id="260" r:id="rId12"/>
    <p:sldId id="799" r:id="rId13"/>
    <p:sldId id="518" r:id="rId14"/>
    <p:sldId id="704" r:id="rId15"/>
    <p:sldId id="706" r:id="rId16"/>
    <p:sldId id="707" r:id="rId17"/>
    <p:sldId id="709" r:id="rId18"/>
    <p:sldId id="520" r:id="rId19"/>
    <p:sldId id="522" r:id="rId20"/>
    <p:sldId id="523" r:id="rId21"/>
    <p:sldId id="524" r:id="rId22"/>
    <p:sldId id="614" r:id="rId23"/>
    <p:sldId id="717" r:id="rId24"/>
    <p:sldId id="461" r:id="rId25"/>
    <p:sldId id="771" r:id="rId26"/>
    <p:sldId id="772" r:id="rId27"/>
    <p:sldId id="773" r:id="rId28"/>
    <p:sldId id="774" r:id="rId29"/>
    <p:sldId id="775" r:id="rId30"/>
    <p:sldId id="763" r:id="rId31"/>
    <p:sldId id="713" r:id="rId32"/>
    <p:sldId id="718" r:id="rId33"/>
    <p:sldId id="719" r:id="rId34"/>
    <p:sldId id="720" r:id="rId35"/>
    <p:sldId id="725" r:id="rId36"/>
    <p:sldId id="726" r:id="rId37"/>
    <p:sldId id="728" r:id="rId38"/>
    <p:sldId id="802" r:id="rId39"/>
    <p:sldId id="803" r:id="rId40"/>
    <p:sldId id="804" r:id="rId41"/>
    <p:sldId id="805" r:id="rId42"/>
    <p:sldId id="806" r:id="rId43"/>
    <p:sldId id="807" r:id="rId44"/>
    <p:sldId id="808"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10/23/2019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10/23/2019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10/23/2019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10/23/2019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758979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61040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400676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3013974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656221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27184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58823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484014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138678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75357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647856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30869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10/23/2019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10/23/2019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53912071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8899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1 Immediately, in the morning, the chief priests held a consultation with the elders and scribes and the whole council; and they bound Jesus, led Him away, and delivered Him to Pilate.</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2 Then Pilate asked Him, "Are You the King of the Jews?" And He answered and said to him, "It is as you say."</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dirty="0"/>
              <a:t> </a:t>
            </a:r>
            <a:r>
              <a:rPr lang="en-US" sz="4000" b="1" u="sng" dirty="0"/>
              <a:t>John 18:36</a:t>
            </a:r>
            <a:endParaRPr lang="en-US" sz="4000" u="sng" dirty="0"/>
          </a:p>
          <a:p>
            <a:pPr algn="ctr"/>
            <a:r>
              <a:rPr lang="en-US" sz="4000" dirty="0"/>
              <a:t>Jesus answered, </a:t>
            </a:r>
            <a:r>
              <a:rPr lang="en-US" sz="4000" dirty="0">
                <a:solidFill>
                  <a:srgbClr val="FF0000"/>
                </a:solidFill>
              </a:rPr>
              <a:t>"My kingdom is not of this world. If My kingdom were of this world, My servants would fight, so that I should not be delivered to the Jews; but now My kingdom is not from here."</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5016758"/>
          </a:xfrm>
          <a:prstGeom prst="rect">
            <a:avLst/>
          </a:prstGeom>
        </p:spPr>
        <p:txBody>
          <a:bodyPr wrap="square">
            <a:spAutoFit/>
          </a:bodyPr>
          <a:lstStyle/>
          <a:p>
            <a:pPr algn="ctr"/>
            <a:r>
              <a:rPr lang="en-US" sz="4000" b="1" u="sng" dirty="0"/>
              <a:t>Mark 14:62</a:t>
            </a:r>
            <a:endParaRPr lang="en-US" sz="4000" u="sng" dirty="0"/>
          </a:p>
          <a:p>
            <a:pPr algn="ctr"/>
            <a:r>
              <a:rPr lang="en-US" sz="4000" dirty="0"/>
              <a:t>And Jesus said, </a:t>
            </a:r>
            <a:r>
              <a:rPr lang="en-US" sz="4000" dirty="0">
                <a:solidFill>
                  <a:srgbClr val="FF0000"/>
                </a:solidFill>
              </a:rPr>
              <a:t>"I am. And you will see the Son of Man sitting at the right hand of the Power, and coming with the clouds of heaven."</a:t>
            </a:r>
          </a:p>
          <a:p>
            <a:pPr algn="ctr"/>
            <a:r>
              <a:rPr lang="en-US" sz="4000" dirty="0"/>
              <a:t> </a:t>
            </a: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dirty="0"/>
              <a:t>3 And the chief priests accused Him of many things, but He answered nothing. 4 Then Pilate asked Him again, saying, "Do You answer nothing? See how many things they testify against You!" 5 But Jesus still answered nothing, so that Pilate marveled. </a:t>
            </a:r>
            <a:endParaRPr lang="en-US" sz="4000" dirty="0"/>
          </a:p>
          <a:p>
            <a:pPr algn="ctr"/>
            <a:r>
              <a:rPr lang="en-US" sz="4000" b="1" dirty="0"/>
              <a:t> </a:t>
            </a:r>
            <a:endParaRPr lang="en-US" sz="4000" dirty="0"/>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8094524"/>
          </a:xfrm>
          <a:prstGeom prst="rect">
            <a:avLst/>
          </a:prstGeom>
        </p:spPr>
        <p:txBody>
          <a:bodyPr wrap="square">
            <a:spAutoFit/>
          </a:bodyPr>
          <a:lstStyle/>
          <a:p>
            <a:pPr algn="ctr"/>
            <a:r>
              <a:rPr lang="en-US" sz="4000" b="1" u="sng" dirty="0"/>
              <a:t>Luke 23:1-3</a:t>
            </a:r>
            <a:endParaRPr lang="en-US" sz="4000" u="sng" dirty="0"/>
          </a:p>
          <a:p>
            <a:pPr algn="ctr"/>
            <a:r>
              <a:rPr lang="en-US" sz="4000" dirty="0"/>
              <a:t>1 Then the whole multitude of them arose and led Him to Pilate. 2 And they began to accuse Him, saying, "We found this fellow perverting the nation, and forbidding to pay taxes to Caesar, saying that He Himself is Christ, a King." 3 Then Pilate asked Him, saying, "Are You the King of the Jews?" He answered him and said, </a:t>
            </a:r>
          </a:p>
          <a:p>
            <a:pPr algn="ctr"/>
            <a:r>
              <a:rPr lang="en-US" sz="4000" dirty="0">
                <a:solidFill>
                  <a:srgbClr val="FF0000"/>
                </a:solidFill>
              </a:rPr>
              <a:t>"It is as you say."</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016758"/>
          </a:xfrm>
          <a:prstGeom prst="rect">
            <a:avLst/>
          </a:prstGeom>
        </p:spPr>
        <p:txBody>
          <a:bodyPr wrap="square">
            <a:spAutoFit/>
          </a:bodyPr>
          <a:lstStyle/>
          <a:p>
            <a:pPr algn="ctr"/>
            <a:r>
              <a:rPr lang="en-US" sz="4000" b="1" u="sng" dirty="0"/>
              <a:t>Isaiah 53:7</a:t>
            </a:r>
            <a:endParaRPr lang="en-US" sz="4000" u="sng" dirty="0"/>
          </a:p>
          <a:p>
            <a:pPr algn="ctr"/>
            <a:r>
              <a:rPr lang="en-US" sz="4000" dirty="0"/>
              <a:t>“He was oppressed and He was afflicted, Yet He opened not His mouth; He was led as a lamb to the slaughter, And as a sheep before its shearers is silent, So He opened not His mouth.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Luke 23:6-12</a:t>
            </a:r>
            <a:endParaRPr lang="en-US" sz="4000" u="sng" dirty="0"/>
          </a:p>
          <a:p>
            <a:pPr algn="ctr"/>
            <a:r>
              <a:rPr lang="en-US" sz="4000" dirty="0"/>
              <a:t>6 When Pilate heard of Galilee, he asked if the Man were a Galilean. 7 And as soon as he knew that He belonged to Herod's jurisdiction, he sent Him to Herod, who was also in Jerusalem at that time.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8 Now when Herod saw Jesus, he was exceedingly glad; for he had desired for a long time to see Him, because he had heard many things about Him, and he hoped to see some miracle done by Him. 9 Then he questioned Him with many words, but He answered him nothing.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7212"/>
            <a:ext cx="8915400" cy="6247864"/>
          </a:xfrm>
          <a:prstGeom prst="rect">
            <a:avLst/>
          </a:prstGeom>
        </p:spPr>
        <p:txBody>
          <a:bodyPr wrap="square">
            <a:spAutoFit/>
          </a:bodyPr>
          <a:lstStyle/>
          <a:p>
            <a:pPr algn="ctr"/>
            <a:r>
              <a:rPr lang="en-US" sz="4000" dirty="0"/>
              <a:t>10 And the chief priests and scribes stood and vehemently accused Him. 11 Then Herod, with his men of war, treated Him with contempt and mocked Him, arrayed Him in a gorgeous robe, and sent Him back to Pilate. 12 That very day Pilate and Herod became friends with each other, for previously they had been at enmity with each other.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 6 Now at the feast he was accustomed to releasing one prisoner to them, whomever they requested. 7 And there was one named Barabbas, who was chained with his fellow rebels; they had committed murder in the rebellion. </a:t>
            </a:r>
            <a:endParaRPr lang="en-US" sz="4000" dirty="0"/>
          </a:p>
          <a:p>
            <a:pPr algn="ctr"/>
            <a:r>
              <a:rPr lang="en-US" sz="4000" b="1" dirty="0"/>
              <a:t> </a:t>
            </a:r>
            <a:endParaRPr lang="en-US" sz="4000" dirty="0"/>
          </a:p>
          <a:p>
            <a:pPr algn="ctr"/>
            <a:r>
              <a:rPr lang="en-US" sz="4000" dirty="0"/>
              <a:t> </a:t>
            </a: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dirty="0"/>
              <a:t>8 Then the multitude, crying aloud, began to ask him to do just as he had always done for them. </a:t>
            </a:r>
            <a:endParaRPr lang="en-US" sz="4000" dirty="0"/>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0755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dirty="0"/>
              <a:t>9 But Pilate answered them, saying, "Do you want me to release to you the King of the Jews?" 10 For he knew that the chief priests had handed Him over because of envy.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223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u="sng" dirty="0"/>
              <a:t>Mark 15:2</a:t>
            </a:r>
            <a:endParaRPr lang="en-US" sz="4000" u="sng" dirty="0"/>
          </a:p>
          <a:p>
            <a:pPr algn="ctr"/>
            <a:r>
              <a:rPr lang="en-US" sz="4000" dirty="0"/>
              <a:t>Then Pilate asked Him, "Are You the King of the Jews?"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800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dirty="0"/>
              <a:t> </a:t>
            </a:r>
            <a:r>
              <a:rPr lang="en-US" sz="4000" b="1" u="sng" dirty="0"/>
              <a:t>Mark 15:12</a:t>
            </a:r>
            <a:endParaRPr lang="en-US" sz="4000" u="sng" dirty="0"/>
          </a:p>
          <a:p>
            <a:pPr algn="ctr"/>
            <a:r>
              <a:rPr lang="en-US" sz="4000" dirty="0"/>
              <a:t>Pilate answered and said to them again, "What then do you want me to do with Him whom you call the King of the Jews?"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849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7327820"/>
          </a:xfrm>
          <a:prstGeom prst="rect">
            <a:avLst/>
          </a:prstGeom>
        </p:spPr>
        <p:txBody>
          <a:bodyPr wrap="square">
            <a:spAutoFit/>
          </a:bodyPr>
          <a:lstStyle/>
          <a:p>
            <a:pPr algn="ctr"/>
            <a:r>
              <a:rPr lang="en-US" sz="4000" b="1" u="sng" dirty="0"/>
              <a:t>Mark 15:18</a:t>
            </a:r>
            <a:endParaRPr lang="en-US" sz="4000" u="sng" dirty="0"/>
          </a:p>
          <a:p>
            <a:pPr algn="ctr"/>
            <a:r>
              <a:rPr lang="en-US" sz="4000" dirty="0"/>
              <a:t>and began to salute Him, "Hail, King of the Jews!" </a:t>
            </a:r>
          </a:p>
          <a:p>
            <a:pPr algn="ctr"/>
            <a:r>
              <a:rPr lang="en-US" sz="4000" b="1" dirty="0"/>
              <a:t> </a:t>
            </a:r>
            <a:endParaRPr lang="en-US" sz="4000" dirty="0"/>
          </a:p>
          <a:p>
            <a:pPr algn="ctr"/>
            <a:endParaRPr lang="en-US" sz="4000" b="1" dirty="0"/>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2355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u="sng" dirty="0"/>
              <a:t>Mark 15:26</a:t>
            </a:r>
            <a:endParaRPr lang="en-US" sz="4000" u="sng" dirty="0"/>
          </a:p>
          <a:p>
            <a:pPr algn="ctr"/>
            <a:r>
              <a:rPr lang="en-US" sz="4000" dirty="0"/>
              <a:t>And the inscription of His accusation was written above: THE KING OF THE JEWS.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51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Mathew 23:29-33</a:t>
            </a:r>
            <a:endParaRPr lang="en-US" sz="4000" u="sng" dirty="0"/>
          </a:p>
          <a:p>
            <a:pPr algn="ctr"/>
            <a:r>
              <a:rPr lang="en-US" sz="4000" dirty="0"/>
              <a:t>29 </a:t>
            </a:r>
            <a:r>
              <a:rPr lang="en-US" sz="4000" dirty="0">
                <a:solidFill>
                  <a:srgbClr val="FF0000"/>
                </a:solidFill>
              </a:rPr>
              <a:t>Woe to you, scribes and Pharisees, hypocrites! Because you build the tombs of the prophets and adorn the monuments of the righteous, </a:t>
            </a:r>
            <a:r>
              <a:rPr lang="en-US" sz="4000" dirty="0"/>
              <a:t>30 </a:t>
            </a:r>
            <a:r>
              <a:rPr lang="en-US" sz="4000" dirty="0">
                <a:solidFill>
                  <a:srgbClr val="FF0000"/>
                </a:solidFill>
              </a:rPr>
              <a:t>and say, 'If we had lived in the days of our fathers, we would not have been partakers with them in the blood of the prophets.'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31 </a:t>
            </a:r>
            <a:r>
              <a:rPr lang="en-US" sz="4000" dirty="0">
                <a:solidFill>
                  <a:srgbClr val="FF0000"/>
                </a:solidFill>
              </a:rPr>
              <a:t>"Therefore you are witnesses against yourselves that you are sons of those who murdered the prophets. </a:t>
            </a:r>
            <a:r>
              <a:rPr lang="en-US" sz="4000" dirty="0"/>
              <a:t>32 </a:t>
            </a:r>
            <a:r>
              <a:rPr lang="en-US" sz="4000" dirty="0">
                <a:solidFill>
                  <a:srgbClr val="FF0000"/>
                </a:solidFill>
              </a:rPr>
              <a:t>Fill up, then, the measure of your fathers' guilt. </a:t>
            </a:r>
            <a:r>
              <a:rPr lang="en-US" sz="4000" dirty="0"/>
              <a:t>33 </a:t>
            </a:r>
            <a:r>
              <a:rPr lang="en-US" sz="4000" dirty="0">
                <a:solidFill>
                  <a:srgbClr val="FF0000"/>
                </a:solidFill>
              </a:rPr>
              <a:t>Serpents, brood of vipers! How can you escape the condemnation of hell?</a:t>
            </a:r>
          </a:p>
          <a:p>
            <a:pPr algn="ctr"/>
            <a:r>
              <a:rPr lang="en-US" sz="4000" b="1" dirty="0">
                <a:solidFill>
                  <a:srgbClr val="FF0000"/>
                </a:solidFill>
              </a:rPr>
              <a:t> </a:t>
            </a:r>
            <a:endParaRPr lang="en-US" sz="4000" dirty="0">
              <a:solidFill>
                <a:srgbClr val="FF0000"/>
              </a:solidFill>
            </a:endParaRPr>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539430"/>
          </a:xfrm>
          <a:prstGeom prst="rect">
            <a:avLst/>
          </a:prstGeom>
          <a:noFill/>
        </p:spPr>
        <p:txBody>
          <a:bodyPr wrap="square" rtlCol="0">
            <a:spAutoFit/>
          </a:bodyPr>
          <a:lstStyle/>
          <a:p>
            <a:pPr algn="ctr"/>
            <a:r>
              <a:rPr lang="en-US" sz="3200" b="1" dirty="0"/>
              <a:t>They Chose Barabbas Over Jesus </a:t>
            </a:r>
            <a:endParaRPr lang="en-US" sz="3200" dirty="0"/>
          </a:p>
          <a:p>
            <a:pPr algn="ctr"/>
            <a:r>
              <a:rPr lang="en-US" sz="2800" b="1" dirty="0"/>
              <a:t>By Pastor Fee Soliven</a:t>
            </a:r>
            <a:endParaRPr lang="en-US" sz="2800" dirty="0"/>
          </a:p>
          <a:p>
            <a:pPr algn="ctr"/>
            <a:r>
              <a:rPr lang="en-US" sz="3200" b="1" dirty="0"/>
              <a:t>Mark 15:1-16</a:t>
            </a:r>
            <a:endParaRPr lang="en-US" sz="3200" dirty="0"/>
          </a:p>
          <a:p>
            <a:pPr algn="ctr"/>
            <a:r>
              <a:rPr lang="en-US" sz="3200" b="1" dirty="0"/>
              <a:t>Wednesday Evening</a:t>
            </a:r>
            <a:endParaRPr lang="en-US" sz="3200" dirty="0"/>
          </a:p>
          <a:p>
            <a:pPr algn="ctr"/>
            <a:r>
              <a:rPr lang="en-US" sz="3200" b="1" dirty="0"/>
              <a:t>October 23, 2019</a:t>
            </a:r>
            <a:endParaRPr lang="en-US" sz="3200" dirty="0"/>
          </a:p>
          <a:p>
            <a:pPr algn="ctr"/>
            <a:r>
              <a:rPr lang="en-US" sz="3200" b="1" dirty="0"/>
              <a:t> </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17755" y="2428043"/>
            <a:ext cx="9144000"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7755" y="5810805"/>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11 But the chief priests stirred up the crowd, so that he should rather release Barabbas to them. 12 Pilate answered and said to them again, "What then do you want me to do with Him whom you call the King of the Jews?" </a:t>
            </a:r>
            <a:endParaRPr lang="en-US" sz="4000" dirty="0"/>
          </a:p>
          <a:p>
            <a:pPr algn="ctr"/>
            <a:r>
              <a:rPr lang="en-US" sz="4000" b="1" dirty="0"/>
              <a:t> </a:t>
            </a: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632311"/>
          </a:xfrm>
          <a:prstGeom prst="rect">
            <a:avLst/>
          </a:prstGeom>
        </p:spPr>
        <p:txBody>
          <a:bodyPr wrap="square">
            <a:spAutoFit/>
          </a:bodyPr>
          <a:lstStyle/>
          <a:p>
            <a:pPr algn="ctr"/>
            <a:r>
              <a:rPr lang="en-US" sz="4000" b="1" u="sng" dirty="0"/>
              <a:t>Luke 11:47-52</a:t>
            </a:r>
            <a:endParaRPr lang="en-US" sz="4000" u="sng" dirty="0"/>
          </a:p>
          <a:p>
            <a:pPr algn="ctr"/>
            <a:r>
              <a:rPr lang="en-US" sz="4000" dirty="0"/>
              <a:t>47 </a:t>
            </a:r>
            <a:r>
              <a:rPr lang="en-US" sz="4000" dirty="0">
                <a:solidFill>
                  <a:srgbClr val="FF0000"/>
                </a:solidFill>
              </a:rPr>
              <a:t>Woe to you! For you build the tombs of the prophets, and your fathers killed them. </a:t>
            </a:r>
            <a:r>
              <a:rPr lang="en-US" sz="4000" dirty="0"/>
              <a:t>48 </a:t>
            </a:r>
            <a:r>
              <a:rPr lang="en-US" sz="4000" dirty="0">
                <a:solidFill>
                  <a:srgbClr val="FF0000"/>
                </a:solidFill>
              </a:rPr>
              <a:t>In fact, you bear witness that you approve the deeds of your fathers; for they indeed killed them, and you build their tombs.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49 </a:t>
            </a:r>
            <a:r>
              <a:rPr lang="en-US" sz="4000" dirty="0">
                <a:solidFill>
                  <a:srgbClr val="FF0000"/>
                </a:solidFill>
              </a:rPr>
              <a:t>Therefore the wisdom of God also said, 'I will send them prophets and apostles, and some of them they will kill and persecute,' </a:t>
            </a:r>
            <a:r>
              <a:rPr lang="en-US" sz="4000" dirty="0"/>
              <a:t>50 </a:t>
            </a:r>
            <a:r>
              <a:rPr lang="en-US" sz="4000" dirty="0">
                <a:solidFill>
                  <a:srgbClr val="FF0000"/>
                </a:solidFill>
              </a:rPr>
              <a:t>that the blood of all the prophets which was shed from the foundation of the world may be required of this generation, </a:t>
            </a:r>
          </a:p>
          <a:p>
            <a:pPr algn="ctr"/>
            <a:r>
              <a:rPr lang="en-US" sz="4000" dirty="0"/>
              <a:t> </a:t>
            </a:r>
          </a:p>
          <a:p>
            <a:pPr algn="ctr"/>
            <a:endParaRPr lang="en-US" sz="4000" dirty="0"/>
          </a:p>
        </p:txBody>
      </p:sp>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dirty="0"/>
              <a:t>51 </a:t>
            </a:r>
            <a:r>
              <a:rPr lang="en-US" sz="4000" dirty="0">
                <a:solidFill>
                  <a:srgbClr val="FF0000"/>
                </a:solidFill>
              </a:rPr>
              <a:t>from the blood of Abel to the blood of Zechariah who perished between the altar and the temple. Yes, I say to you, it shall be required of this generation. </a:t>
            </a:r>
          </a:p>
          <a:p>
            <a:pPr algn="ctr"/>
            <a:r>
              <a:rPr lang="en-US" sz="4000" dirty="0"/>
              <a:t>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2554545"/>
          </a:xfrm>
          <a:prstGeom prst="rect">
            <a:avLst/>
          </a:prstGeom>
        </p:spPr>
        <p:txBody>
          <a:bodyPr wrap="square">
            <a:spAutoFit/>
          </a:bodyPr>
          <a:lstStyle/>
          <a:p>
            <a:pPr algn="ctr"/>
            <a:r>
              <a:rPr lang="en-US" sz="4000" dirty="0"/>
              <a:t> </a:t>
            </a:r>
            <a:r>
              <a:rPr lang="en-US" sz="4000" b="1" dirty="0"/>
              <a:t>13 So they cried out again, "Crucify Him!"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2049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863417"/>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John 10:14-18</a:t>
            </a:r>
            <a:endParaRPr lang="en-US" sz="4000" u="sng" dirty="0"/>
          </a:p>
          <a:p>
            <a:pPr algn="ctr"/>
            <a:r>
              <a:rPr lang="en-US" sz="4000" dirty="0"/>
              <a:t>14 </a:t>
            </a:r>
            <a:r>
              <a:rPr lang="en-US" sz="4000" dirty="0">
                <a:solidFill>
                  <a:srgbClr val="FF0000"/>
                </a:solidFill>
              </a:rPr>
              <a:t>I am the good shepherd; and I know My sheep, and am known by My own. </a:t>
            </a:r>
            <a:r>
              <a:rPr lang="en-US" sz="4000" dirty="0"/>
              <a:t>15 </a:t>
            </a:r>
            <a:r>
              <a:rPr lang="en-US" sz="4000" dirty="0">
                <a:solidFill>
                  <a:srgbClr val="FF0000"/>
                </a:solidFill>
              </a:rPr>
              <a:t>As the Father knows Me, even so I know the Father; and I lay down My life for the sheep.</a:t>
            </a:r>
            <a:r>
              <a:rPr lang="en-US" sz="4000" dirty="0"/>
              <a:t> 16 </a:t>
            </a:r>
            <a:r>
              <a:rPr lang="en-US" sz="4000" dirty="0">
                <a:solidFill>
                  <a:srgbClr val="FF0000"/>
                </a:solidFill>
              </a:rPr>
              <a:t>And other sheep I have which are not of this fold; them also I must bring, and they will hear My voice; and there will be one flock and one shepherd.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1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7478970"/>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17 </a:t>
            </a:r>
            <a:r>
              <a:rPr lang="en-US" sz="4000" dirty="0">
                <a:solidFill>
                  <a:srgbClr val="FF0000"/>
                </a:solidFill>
              </a:rPr>
              <a:t>Therefore My Father loves Me, because I lay down My life that I may take it again. </a:t>
            </a:r>
            <a:r>
              <a:rPr lang="en-US" sz="4000" dirty="0"/>
              <a:t>18 </a:t>
            </a:r>
            <a:r>
              <a:rPr lang="en-US" sz="4000" dirty="0">
                <a:solidFill>
                  <a:srgbClr val="FF0000"/>
                </a:solidFill>
              </a:rPr>
              <a:t>No one takes it from Me, but I lay it down of Myself. I have power to lay it down, and I have power to take it again. This command I have received from My Father."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3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dirty="0"/>
              <a:t>14 Then Pilate said to them, "Why, what evil has He done?" But they cried out all the more, "Crucify Him!" </a:t>
            </a:r>
            <a:endParaRPr lang="en-US" sz="4000" dirty="0"/>
          </a:p>
          <a:p>
            <a:pPr algn="ctr"/>
            <a:r>
              <a:rPr lang="en-US" sz="4000" b="1" dirty="0"/>
              <a:t> </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6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016758"/>
          </a:xfrm>
          <a:prstGeom prst="rect">
            <a:avLst/>
          </a:prstGeom>
        </p:spPr>
        <p:txBody>
          <a:bodyPr wrap="square">
            <a:spAutoFit/>
          </a:bodyPr>
          <a:lstStyle/>
          <a:p>
            <a:pPr algn="ctr"/>
            <a:r>
              <a:rPr kumimoji="0" lang="en-US" sz="4000" b="0" i="0" u="sng" strike="noStrike" kern="1200" cap="none" spc="0" normalizeH="0" baseline="0" noProof="0" dirty="0">
                <a:ln>
                  <a:noFill/>
                </a:ln>
                <a:solidFill>
                  <a:prstClr val="black"/>
                </a:solidFill>
                <a:effectLst/>
                <a:uLnTx/>
                <a:uFillTx/>
                <a:latin typeface="Calibri"/>
              </a:rPr>
              <a:t> </a:t>
            </a:r>
            <a:r>
              <a:rPr lang="en-US" sz="4000" b="1" u="sng" dirty="0"/>
              <a:t>John 19:12</a:t>
            </a:r>
            <a:endParaRPr lang="en-US" sz="4000" u="sng" dirty="0"/>
          </a:p>
          <a:p>
            <a:pPr algn="ctr"/>
            <a:r>
              <a:rPr lang="en-US" sz="4000" dirty="0"/>
              <a:t>From then on Pilate sought to release Him, but the Jews cried out, saying, "If you let this Man go, you are not Caesar's friend. Whoever makes himself a king speaks against Caesar."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7352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lang="en-US" sz="4000" b="1" dirty="0"/>
              <a:t>15 So Pilate, wanting to gratify the crowd, released Barabbas to them; and he delivered Jesus, after he had scourged Him, to be crucified.</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08204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1 Immediately, in the morning, the chief priests held a consultation with the elders and scribes and the whole council; and they bound Jesus, led Him away, and delivered Him to Pilate. 2 Then Pilate asked Him, "Are You the King of the Jews?" And He answered and said to him, "It is as you say."</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632311"/>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Matthew 27:24</a:t>
            </a:r>
            <a:endParaRPr lang="en-US" sz="4000" u="sng" dirty="0"/>
          </a:p>
          <a:p>
            <a:pPr algn="ctr"/>
            <a:r>
              <a:rPr lang="en-US" sz="4000" dirty="0"/>
              <a:t>“When Pilate saw that he could not prevail at all, but rather that a tumult was rising, he took water and washed his hands before the multitude, saying, "I am innocent of the blood of this just Person. You see to it."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4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8094524"/>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dirty="0"/>
              <a:t>16 Then the soldiers led Him away into the hall called Praetorium, and they called together the whole garrison. </a:t>
            </a:r>
            <a:endParaRPr lang="en-US" sz="4000" dirty="0"/>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9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dirty="0"/>
              <a:t>3 And the chief priests accused Him of many things, but He answered nothing. 4 Then Pilate asked Him again, saying, "Do You answer nothing? See how many things they testify against You!" 5 But Jesus still answered nothing, so that Pilate marveled. 6 Now at the feast he was accustomed to releasing one prisoner to them, whomever they requested.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6863417"/>
          </a:xfrm>
          <a:prstGeom prst="rect">
            <a:avLst/>
          </a:prstGeom>
        </p:spPr>
        <p:txBody>
          <a:bodyPr wrap="square">
            <a:spAutoFit/>
          </a:bodyPr>
          <a:lstStyle/>
          <a:p>
            <a:pPr algn="ctr"/>
            <a:r>
              <a:rPr lang="en-US" sz="4000" b="1" dirty="0"/>
              <a:t> 7 And there was one named Barabbas, who was chained with his fellow rebels; they had committed murder in the rebellion. 8 Then the multitude, crying aloud, began to ask him to do just as he had always done for them. 9 But Pilate answered them, saying, "Do you want me to release to you the King of the Jews?"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7478970"/>
          </a:xfrm>
          <a:prstGeom prst="rect">
            <a:avLst/>
          </a:prstGeom>
        </p:spPr>
        <p:txBody>
          <a:bodyPr wrap="square">
            <a:spAutoFit/>
          </a:bodyPr>
          <a:lstStyle/>
          <a:p>
            <a:pPr algn="ctr"/>
            <a:r>
              <a:rPr lang="en-US" sz="4000" b="1" dirty="0"/>
              <a:t> 10 For he knew that the chief priests had handed Him over because of envy. 11 But the chief priests stirred up the crowd, so that he should rather release Barabbas to them. 12 Pilate answered and said to them again, "What then do you want me to do with Him whom you call the King of the Jews?"  </a:t>
            </a:r>
          </a:p>
          <a:p>
            <a:pPr algn="ctr"/>
            <a:endParaRPr lang="en-US" sz="4000" b="1" dirty="0"/>
          </a:p>
          <a:p>
            <a:pPr algn="ctr"/>
            <a:endParaRPr lang="en-US" sz="4000" b="1" dirty="0"/>
          </a:p>
          <a:p>
            <a:pPr algn="ctr"/>
            <a:endParaRPr lang="en-US" sz="4000" b="1"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dirty="0"/>
              <a:t>13 So they cried out again, "Crucify Him!" 14 Then Pilate said to them, "Why, what evil has He done?" But they cried out all the more, "Crucify Him!" 15 So Pilate, wanting to gratify the crowd, released Barabbas to them; and he delivered Jesus, after he had scourged Him, to be crucified.</a:t>
            </a:r>
            <a:endParaRPr lang="en-US" sz="4000" dirty="0"/>
          </a:p>
          <a:p>
            <a:pPr algn="ctr"/>
            <a:r>
              <a:rPr lang="en-US" sz="4000" b="1" dirty="0"/>
              <a:t> </a:t>
            </a:r>
            <a:endParaRPr lang="en-US" sz="4000"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174480"/>
          </a:xfrm>
          <a:prstGeom prst="rect">
            <a:avLst/>
          </a:prstGeom>
        </p:spPr>
        <p:txBody>
          <a:bodyPr wrap="square">
            <a:spAutoFit/>
          </a:bodyPr>
          <a:lstStyle/>
          <a:p>
            <a:pPr algn="ctr"/>
            <a:r>
              <a:rPr lang="en-US" sz="4000" b="1" dirty="0"/>
              <a:t>16 Then the soldiers led Him away into the hall called Praetorium, and they called together the whole garrison.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20361</TotalTime>
  <Words>1170</Words>
  <Application>Microsoft Office PowerPoint</Application>
  <PresentationFormat>On-screen Show (4:3)</PresentationFormat>
  <Paragraphs>173</Paragraphs>
  <Slides>42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42</vt:i4>
      </vt:variant>
    </vt:vector>
  </HeadingPairs>
  <TitlesOfParts>
    <vt:vector size="51" baseType="lpstr">
      <vt:lpstr>Arial</vt:lpstr>
      <vt:lpstr>Calibri</vt:lpstr>
      <vt:lpstr>Constantia</vt:lpstr>
      <vt:lpstr>Verdana</vt:lpstr>
      <vt:lpstr>Wingdings 2</vt:lpstr>
      <vt:lpstr>Flow</vt:lpstr>
      <vt:lpstr>1_Office Theme</vt:lpstr>
      <vt:lpstr>1_Flow</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1308</cp:revision>
  <dcterms:created xsi:type="dcterms:W3CDTF">2013-06-05T21:04:28Z</dcterms:created>
  <dcterms:modified xsi:type="dcterms:W3CDTF">2019-10-24T05:54:48Z</dcterms:modified>
</cp:coreProperties>
</file>