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0"/>
  </p:notesMasterIdLst>
  <p:sldIdLst>
    <p:sldId id="1454" r:id="rId2"/>
    <p:sldId id="698" r:id="rId3"/>
    <p:sldId id="258" r:id="rId4"/>
    <p:sldId id="1452" r:id="rId5"/>
    <p:sldId id="1453" r:id="rId6"/>
    <p:sldId id="1417" r:id="rId7"/>
    <p:sldId id="1418" r:id="rId8"/>
    <p:sldId id="1419" r:id="rId9"/>
    <p:sldId id="1420" r:id="rId10"/>
    <p:sldId id="1421" r:id="rId11"/>
    <p:sldId id="1422" r:id="rId12"/>
    <p:sldId id="1423" r:id="rId13"/>
    <p:sldId id="790" r:id="rId14"/>
    <p:sldId id="1074" r:id="rId15"/>
    <p:sldId id="259" r:id="rId16"/>
    <p:sldId id="1424" r:id="rId17"/>
    <p:sldId id="1425" r:id="rId18"/>
    <p:sldId id="1426" r:id="rId19"/>
    <p:sldId id="1427" r:id="rId20"/>
    <p:sldId id="617" r:id="rId21"/>
    <p:sldId id="1428" r:id="rId22"/>
    <p:sldId id="615" r:id="rId23"/>
    <p:sldId id="1429" r:id="rId24"/>
    <p:sldId id="616" r:id="rId25"/>
    <p:sldId id="1430" r:id="rId26"/>
    <p:sldId id="1385" r:id="rId27"/>
    <p:sldId id="1433" r:id="rId28"/>
    <p:sldId id="1434" r:id="rId29"/>
    <p:sldId id="1435" r:id="rId30"/>
    <p:sldId id="1436" r:id="rId31"/>
    <p:sldId id="1437" r:id="rId32"/>
    <p:sldId id="1438" r:id="rId33"/>
    <p:sldId id="1439" r:id="rId34"/>
    <p:sldId id="260" r:id="rId35"/>
    <p:sldId id="1431" r:id="rId36"/>
    <p:sldId id="518" r:id="rId37"/>
    <p:sldId id="704" r:id="rId38"/>
    <p:sldId id="706" r:id="rId39"/>
    <p:sldId id="874" r:id="rId40"/>
    <p:sldId id="875" r:id="rId41"/>
    <p:sldId id="876" r:id="rId42"/>
    <p:sldId id="877" r:id="rId43"/>
    <p:sldId id="1403" r:id="rId44"/>
    <p:sldId id="878" r:id="rId45"/>
    <p:sldId id="879" r:id="rId46"/>
    <p:sldId id="709" r:id="rId47"/>
    <p:sldId id="1483" r:id="rId48"/>
    <p:sldId id="1484" r:id="rId49"/>
    <p:sldId id="1485" r:id="rId50"/>
    <p:sldId id="1486" r:id="rId51"/>
    <p:sldId id="1487" r:id="rId52"/>
    <p:sldId id="1488" r:id="rId53"/>
    <p:sldId id="1489" r:id="rId54"/>
    <p:sldId id="1490" r:id="rId55"/>
    <p:sldId id="1491" r:id="rId56"/>
    <p:sldId id="1492" r:id="rId57"/>
    <p:sldId id="1493" r:id="rId58"/>
    <p:sldId id="149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272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6134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2530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160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961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3556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1704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0720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791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185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997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486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179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17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1722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AD8AB-C685-4702-9014-ADA2C1441788}" type="slidenum">
              <a:rPr lang="en-US" smtClean="0"/>
              <a:pPr/>
              <a:t>13</a:t>
            </a:fld>
            <a:endParaRPr lang="en-US"/>
          </a:p>
        </p:txBody>
      </p:sp>
    </p:spTree>
    <p:extLst>
      <p:ext uri="{BB962C8B-B14F-4D97-AF65-F5344CB8AC3E}">
        <p14:creationId xmlns:p14="http://schemas.microsoft.com/office/powerpoint/2010/main" val="22634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624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546654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785652"/>
          </a:xfrm>
          <a:prstGeom prst="rect">
            <a:avLst/>
          </a:prstGeom>
          <a:noFill/>
        </p:spPr>
        <p:txBody>
          <a:bodyPr wrap="square" rtlCol="0">
            <a:spAutoFit/>
          </a:bodyPr>
          <a:lstStyle/>
          <a:p>
            <a:pPr algn="ctr"/>
            <a:r>
              <a:rPr lang="en-US" sz="4000" b="1" u="sng" dirty="0"/>
              <a:t>Psalm 32:8</a:t>
            </a:r>
            <a:endParaRPr lang="en-US" sz="4000" dirty="0"/>
          </a:p>
          <a:p>
            <a:pPr algn="ctr"/>
            <a:r>
              <a:rPr lang="en-US" sz="4000" dirty="0"/>
              <a:t>I will instruct you and teach you the way you should go; I will counsel you with my eye upon you.</a:t>
            </a:r>
          </a:p>
          <a:p>
            <a:pPr algn="ctr"/>
            <a:r>
              <a:rPr lang="en-US" sz="4000" dirty="0"/>
              <a:t> </a:t>
            </a:r>
          </a:p>
          <a:p>
            <a:pPr algn="ctr"/>
            <a:endParaRPr lang="en-US" sz="4000" dirty="0"/>
          </a:p>
        </p:txBody>
      </p:sp>
    </p:spTree>
    <p:extLst>
      <p:ext uri="{BB962C8B-B14F-4D97-AF65-F5344CB8AC3E}">
        <p14:creationId xmlns:p14="http://schemas.microsoft.com/office/powerpoint/2010/main" val="1065761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b="1" u="sng" dirty="0"/>
              <a:t>Proverbs 3:5-6</a:t>
            </a:r>
            <a:endParaRPr lang="en-US" sz="4000" dirty="0"/>
          </a:p>
          <a:p>
            <a:pPr algn="ctr"/>
            <a:r>
              <a:rPr lang="en-US" sz="4000" dirty="0"/>
              <a:t>5 “Trust in the Lord with all your heart and do not lean on your own understanding. 6 In all your ways acknowledge Him, and He will make your paths straight.”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4364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554545"/>
          </a:xfrm>
          <a:prstGeom prst="rect">
            <a:avLst/>
          </a:prstGeom>
          <a:noFill/>
        </p:spPr>
        <p:txBody>
          <a:bodyPr wrap="square" rtlCol="0">
            <a:spAutoFit/>
          </a:bodyPr>
          <a:lstStyle/>
          <a:p>
            <a:pPr algn="ctr"/>
            <a:r>
              <a:rPr lang="en-US" sz="4000" b="1" dirty="0"/>
              <a:t>When Jesus speaks, He wants us to listen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4378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CB96E18-747E-4D1C-9D25-A80BAF869374}"/>
              </a:ext>
            </a:extLst>
          </p:cNvPr>
          <p:cNvSpPr txBox="1">
            <a:spLocks noChangeArrowheads="1"/>
          </p:cNvSpPr>
          <p:nvPr/>
        </p:nvSpPr>
        <p:spPr>
          <a:xfrm>
            <a:off x="0" y="0"/>
            <a:ext cx="9144000" cy="6858000"/>
          </a:xfrm>
          <a:prstGeom prst="rect">
            <a:avLst/>
          </a:prstGeom>
        </p:spPr>
        <p:txBody>
          <a:bodyPr/>
          <a:lstStyle/>
          <a:p>
            <a:pPr algn="ctr"/>
            <a:r>
              <a:rPr lang="en-US" sz="4000" dirty="0"/>
              <a:t> </a:t>
            </a:r>
            <a:r>
              <a:rPr lang="en-US" sz="4000" b="1" u="sng" dirty="0"/>
              <a:t>Mark 4:1-3</a:t>
            </a:r>
            <a:endParaRPr lang="en-US" sz="4000" dirty="0"/>
          </a:p>
          <a:p>
            <a:pPr algn="ctr"/>
            <a:r>
              <a:rPr lang="en-US" sz="4000" dirty="0"/>
              <a:t>1 And again He began to teach by the sea. And a great multitude was gathered to Him, so that He got into a boat and sat in it on the sea; and the whole multitude was on the land facing the sea. 2 Then He taught them many things by parables, and said to them in His teaching: 3 </a:t>
            </a:r>
            <a:r>
              <a:rPr lang="en-US" sz="4000" dirty="0">
                <a:solidFill>
                  <a:srgbClr val="FF0000"/>
                </a:solidFill>
              </a:rPr>
              <a:t>"Listen! Behold, a sower went out to sow.</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u="sng" dirty="0"/>
              <a:t>Mark 4:23-24 </a:t>
            </a:r>
            <a:endParaRPr lang="en-US" sz="4000" dirty="0"/>
          </a:p>
          <a:p>
            <a:pPr algn="ctr"/>
            <a:r>
              <a:rPr lang="en-US" sz="4000" dirty="0"/>
              <a:t>23 </a:t>
            </a:r>
            <a:r>
              <a:rPr lang="en-US" sz="4000" dirty="0">
                <a:solidFill>
                  <a:srgbClr val="FF0000"/>
                </a:solidFill>
              </a:rPr>
              <a:t>If anyone has ears to hear, let him hear." </a:t>
            </a:r>
            <a:r>
              <a:rPr lang="en-US" sz="4000" dirty="0"/>
              <a:t>24 Then He said to them, </a:t>
            </a:r>
            <a:r>
              <a:rPr lang="en-US" sz="4000" dirty="0">
                <a:solidFill>
                  <a:srgbClr val="FF0000"/>
                </a:solidFill>
              </a:rPr>
              <a:t>"Take heed what you hear. With the same measure you use, it will be measured to you; and to you who hear, more will be given. </a:t>
            </a:r>
          </a:p>
          <a:p>
            <a:pPr algn="ctr"/>
            <a:r>
              <a:rPr lang="en-US" sz="4000" dirty="0"/>
              <a:t> </a:t>
            </a: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algn="ctr"/>
            <a:endParaRPr lang="en-US" sz="4000" dirty="0"/>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dirty="0"/>
              <a:t> </a:t>
            </a:r>
            <a:r>
              <a:rPr lang="en-US" sz="4000" b="1" u="sng" dirty="0"/>
              <a:t>Mark 7:14</a:t>
            </a:r>
            <a:endParaRPr lang="en-US" sz="4000" dirty="0"/>
          </a:p>
          <a:p>
            <a:pPr algn="ctr"/>
            <a:r>
              <a:rPr lang="en-US" sz="4000" dirty="0"/>
              <a:t>When He had called all the multitude to Himself, He said to them, </a:t>
            </a:r>
            <a:r>
              <a:rPr lang="en-US" sz="4000" dirty="0">
                <a:solidFill>
                  <a:srgbClr val="FF0000"/>
                </a:solidFill>
              </a:rPr>
              <a:t>"Hear Me, everyone, and understand: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785652"/>
          </a:xfrm>
          <a:prstGeom prst="rect">
            <a:avLst/>
          </a:prstGeom>
          <a:noFill/>
        </p:spPr>
        <p:txBody>
          <a:bodyPr wrap="square" rtlCol="0">
            <a:spAutoFit/>
          </a:bodyPr>
          <a:lstStyle/>
          <a:p>
            <a:pPr algn="ctr"/>
            <a:r>
              <a:rPr lang="en-US" sz="4000" b="1" u="sng" dirty="0"/>
              <a:t>John 3:3</a:t>
            </a:r>
            <a:endParaRPr lang="en-US" sz="4000" dirty="0"/>
          </a:p>
          <a:p>
            <a:pPr algn="ctr"/>
            <a:r>
              <a:rPr lang="en-US" sz="4000" dirty="0"/>
              <a:t>Jesus answered and said to him, </a:t>
            </a:r>
            <a:r>
              <a:rPr lang="en-US" sz="4000" dirty="0">
                <a:solidFill>
                  <a:srgbClr val="FF0000"/>
                </a:solidFill>
              </a:rPr>
              <a:t>"Truly </a:t>
            </a:r>
            <a:r>
              <a:rPr lang="en-US" sz="4000" dirty="0" err="1">
                <a:solidFill>
                  <a:srgbClr val="FF0000"/>
                </a:solidFill>
              </a:rPr>
              <a:t>truly</a:t>
            </a:r>
            <a:r>
              <a:rPr lang="en-US" sz="4000" dirty="0">
                <a:solidFill>
                  <a:srgbClr val="FF0000"/>
                </a:solidFill>
              </a:rPr>
              <a:t>, I say to you, unless one is born again, he cannot see the kingdom of God."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2280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1938992"/>
          </a:xfrm>
          <a:prstGeom prst="rect">
            <a:avLst/>
          </a:prstGeom>
          <a:noFill/>
        </p:spPr>
        <p:txBody>
          <a:bodyPr wrap="square" rtlCol="0">
            <a:spAutoFit/>
          </a:bodyPr>
          <a:lstStyle/>
          <a:p>
            <a:pPr algn="ctr"/>
            <a:r>
              <a:rPr lang="en-US" sz="4000" b="1" dirty="0"/>
              <a:t>How does God speak to us today?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67346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dirty="0"/>
              <a:t> </a:t>
            </a:r>
            <a:r>
              <a:rPr lang="en-US" sz="4000" b="1" u="sng" dirty="0"/>
              <a:t>James 1:19-20</a:t>
            </a:r>
            <a:endParaRPr lang="en-US" sz="4000" dirty="0"/>
          </a:p>
          <a:p>
            <a:pPr algn="ctr"/>
            <a:r>
              <a:rPr lang="en-US" sz="4000" dirty="0"/>
              <a:t>19 So then, my beloved brethren, let every man be swift to hear, slow to speak, slow to wrath; 20 for the wrath of man does not produce the righteousness of God.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9486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170099"/>
          </a:xfrm>
          <a:prstGeom prst="rect">
            <a:avLst/>
          </a:prstGeom>
          <a:noFill/>
        </p:spPr>
        <p:txBody>
          <a:bodyPr wrap="square" rtlCol="0">
            <a:spAutoFit/>
          </a:bodyPr>
          <a:lstStyle/>
          <a:p>
            <a:pPr algn="ctr"/>
            <a:r>
              <a:rPr lang="en-US" sz="4000" dirty="0"/>
              <a:t>  </a:t>
            </a:r>
            <a:r>
              <a:rPr lang="en-US" sz="4000" b="1" u="sng" dirty="0"/>
              <a:t>Romans 10:17 </a:t>
            </a:r>
            <a:endParaRPr lang="en-US" sz="4000" dirty="0"/>
          </a:p>
          <a:p>
            <a:pPr algn="ctr"/>
            <a:r>
              <a:rPr lang="en-US" sz="4000" dirty="0"/>
              <a:t>“So faith comes from hearing, and hearing through the word of Christ”</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7826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94C2F52-584D-4419-B700-E86C400BA479}"/>
              </a:ext>
            </a:extLst>
          </p:cNvPr>
          <p:cNvSpPr txBox="1"/>
          <p:nvPr/>
        </p:nvSpPr>
        <p:spPr>
          <a:xfrm>
            <a:off x="76200" y="0"/>
            <a:ext cx="8991600" cy="3785652"/>
          </a:xfrm>
          <a:prstGeom prst="rect">
            <a:avLst/>
          </a:prstGeom>
          <a:noFill/>
        </p:spPr>
        <p:txBody>
          <a:bodyPr wrap="square" rtlCol="0">
            <a:spAutoFit/>
          </a:bodyPr>
          <a:lstStyle/>
          <a:p>
            <a:pPr algn="ctr"/>
            <a:r>
              <a:rPr lang="en-US" sz="4000" dirty="0"/>
              <a:t>  </a:t>
            </a:r>
            <a:r>
              <a:rPr lang="en-US" sz="4000" b="1" u="sng" dirty="0"/>
              <a:t>Jeremiah 33:3 </a:t>
            </a:r>
            <a:endParaRPr lang="en-US" sz="4000" dirty="0"/>
          </a:p>
          <a:p>
            <a:pPr algn="ctr"/>
            <a:r>
              <a:rPr lang="en-US" sz="4000" dirty="0"/>
              <a:t>“Call to me and I will answer you, and will tell you great and hidden things that you have not known”</a:t>
            </a:r>
          </a:p>
          <a:p>
            <a:pPr algn="ctr"/>
            <a:r>
              <a:rPr lang="en-US" sz="4000" dirty="0"/>
              <a:t> </a:t>
            </a:r>
          </a:p>
          <a:p>
            <a:pPr algn="ctr"/>
            <a:endParaRPr lang="en-US" sz="4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477875"/>
          </a:xfrm>
          <a:prstGeom prst="rect">
            <a:avLst/>
          </a:prstGeom>
          <a:noFill/>
        </p:spPr>
        <p:txBody>
          <a:bodyPr wrap="square" rtlCol="0">
            <a:spAutoFit/>
          </a:bodyPr>
          <a:lstStyle/>
          <a:p>
            <a:pPr algn="ctr"/>
            <a:r>
              <a:rPr lang="en-US" sz="3800" dirty="0"/>
              <a:t> </a:t>
            </a:r>
            <a:r>
              <a:rPr lang="en-US" sz="3600" b="1" u="sng" dirty="0"/>
              <a:t>John 8:47</a:t>
            </a:r>
            <a:r>
              <a:rPr lang="en-US" sz="3600" u="sng" dirty="0"/>
              <a:t> </a:t>
            </a:r>
            <a:endParaRPr lang="en-US" sz="3600" dirty="0"/>
          </a:p>
          <a:p>
            <a:pPr algn="ctr"/>
            <a:r>
              <a:rPr lang="en-US" sz="3600" dirty="0">
                <a:solidFill>
                  <a:srgbClr val="FF0000"/>
                </a:solidFill>
              </a:rPr>
              <a:t>Whoever is of God hears the words of God. The reason why you do not hear them is that you are not of God.”</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97052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370427"/>
          </a:xfrm>
          <a:prstGeom prst="rect">
            <a:avLst/>
          </a:prstGeom>
        </p:spPr>
        <p:txBody>
          <a:bodyPr wrap="square">
            <a:spAutoFit/>
          </a:bodyPr>
          <a:lstStyle/>
          <a:p>
            <a:pPr algn="ctr"/>
            <a:r>
              <a:rPr lang="en-US" sz="3800" dirty="0"/>
              <a:t> </a:t>
            </a:r>
            <a:r>
              <a:rPr lang="en-US" sz="4000" b="1" u="sng" dirty="0"/>
              <a:t>Isaiah 30:21 </a:t>
            </a:r>
            <a:endParaRPr lang="en-US" sz="4000" dirty="0"/>
          </a:p>
          <a:p>
            <a:pPr algn="ctr"/>
            <a:r>
              <a:rPr lang="en-US" sz="4000" dirty="0"/>
              <a:t>And your ears shall hear a word behind you, saying, “This is the way, walk in it,” when you turn to the right or when you turn to the left.</a:t>
            </a:r>
          </a:p>
          <a:p>
            <a:pPr algn="ctr"/>
            <a:r>
              <a:rPr lang="en-US" sz="4000" b="1" dirty="0"/>
              <a:t> </a:t>
            </a:r>
            <a:endParaRPr lang="en-US" sz="4000" dirty="0"/>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554545"/>
          </a:xfrm>
          <a:prstGeom prst="rect">
            <a:avLst/>
          </a:prstGeom>
          <a:noFill/>
        </p:spPr>
        <p:txBody>
          <a:bodyPr wrap="square" rtlCol="0">
            <a:spAutoFit/>
          </a:bodyPr>
          <a:lstStyle/>
          <a:p>
            <a:pPr algn="ctr"/>
            <a:r>
              <a:rPr lang="en-US" sz="4000" dirty="0"/>
              <a:t> </a:t>
            </a:r>
            <a:r>
              <a:rPr lang="en-US" sz="4000" b="1" dirty="0"/>
              <a:t>“Lord, what do you want to say to me?”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12469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Sometimes God speaks to us through other people</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431709"/>
          </a:xfrm>
          <a:prstGeom prst="rect">
            <a:avLst/>
          </a:prstGeom>
          <a:noFill/>
        </p:spPr>
        <p:txBody>
          <a:bodyPr wrap="square" rtlCol="0">
            <a:spAutoFit/>
          </a:bodyPr>
          <a:lstStyle/>
          <a:p>
            <a:pPr algn="ctr"/>
            <a:r>
              <a:rPr lang="en-US" sz="3600" b="1" dirty="0"/>
              <a:t>How can we identify God’s voice? </a:t>
            </a:r>
            <a:endParaRPr lang="en-US" sz="3600" dirty="0"/>
          </a:p>
          <a:p>
            <a:pPr algn="ctr"/>
            <a:r>
              <a:rPr lang="en-US" sz="3600" b="1" dirty="0"/>
              <a:t> </a:t>
            </a:r>
            <a:endParaRPr lang="en-US" sz="3600" dirty="0"/>
          </a:p>
          <a:p>
            <a:pPr algn="ctr"/>
            <a:r>
              <a:rPr lang="en-US" sz="3600" b="1" dirty="0"/>
              <a:t> </a:t>
            </a:r>
            <a:endParaRPr lang="en-US" sz="3600" dirty="0"/>
          </a:p>
          <a:p>
            <a:pPr algn="ctr"/>
            <a:r>
              <a:rPr lang="en-US" sz="3600" b="1" dirty="0"/>
              <a:t> </a:t>
            </a:r>
            <a:endParaRPr lang="en-US" sz="3600" dirty="0"/>
          </a:p>
          <a:p>
            <a:pPr algn="ctr"/>
            <a:r>
              <a:rPr lang="en-US" sz="3600" b="1" dirty="0"/>
              <a:t> </a:t>
            </a:r>
            <a:endParaRPr lang="en-US" sz="3600" dirty="0"/>
          </a:p>
          <a:p>
            <a:pPr algn="ct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65197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Jeremiah 17:9-10</a:t>
            </a:r>
            <a:endParaRPr lang="en-US" sz="4000" dirty="0"/>
          </a:p>
          <a:p>
            <a:pPr algn="ctr"/>
            <a:r>
              <a:rPr lang="en-US" sz="4000" dirty="0"/>
              <a:t>9 "The heart is deceitful above all things, And desperately wicked; Who can know it? 10 I, the LORD, search the heart, I test the mind, Even to give every man according to his ways, According to the fruit of his doings.</a:t>
            </a:r>
          </a:p>
          <a:p>
            <a:pPr algn="ctr"/>
            <a:r>
              <a:rPr lang="en-US" sz="4000" dirty="0"/>
              <a:t> </a:t>
            </a:r>
          </a:p>
          <a:p>
            <a:pPr algn="ctr"/>
            <a:endParaRPr lang="en-US" sz="4000" dirty="0"/>
          </a:p>
        </p:txBody>
      </p:sp>
    </p:spTree>
    <p:extLst>
      <p:ext uri="{BB962C8B-B14F-4D97-AF65-F5344CB8AC3E}">
        <p14:creationId xmlns:p14="http://schemas.microsoft.com/office/powerpoint/2010/main" val="85115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God’s voice is always consistent with His Word</a:t>
            </a:r>
            <a:endParaRPr lang="en-US" sz="4000" dirty="0"/>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20176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u="sng" dirty="0"/>
              <a:t>2 Timothy 3:16-17</a:t>
            </a:r>
            <a:endParaRPr lang="en-US" sz="4000" dirty="0"/>
          </a:p>
          <a:p>
            <a:pPr algn="ctr"/>
            <a:r>
              <a:rPr lang="en-US" sz="4000" dirty="0"/>
              <a:t>16 All Scripture is given by inspiration of God, and is profitable for doctrine, for reproof, for correction, for instruction in righteousness, 17 that the man of God may be complete, thoroughly equipped for every good work. </a:t>
            </a:r>
          </a:p>
          <a:p>
            <a:pPr algn="ctr"/>
            <a:r>
              <a:rPr lang="en-US" sz="4000" dirty="0"/>
              <a:t> </a:t>
            </a:r>
          </a:p>
          <a:p>
            <a:pPr algn="ctr"/>
            <a:r>
              <a:rPr lang="en-US" sz="4000" dirty="0"/>
              <a:t> </a:t>
            </a:r>
          </a:p>
        </p:txBody>
      </p:sp>
    </p:spTree>
    <p:extLst>
      <p:ext uri="{BB962C8B-B14F-4D97-AF65-F5344CB8AC3E}">
        <p14:creationId xmlns:p14="http://schemas.microsoft.com/office/powerpoint/2010/main" val="413985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1938992"/>
          </a:xfrm>
          <a:prstGeom prst="rect">
            <a:avLst/>
          </a:prstGeom>
          <a:noFill/>
        </p:spPr>
        <p:txBody>
          <a:bodyPr wrap="square" rtlCol="0">
            <a:spAutoFit/>
          </a:bodyPr>
          <a:lstStyle/>
          <a:p>
            <a:pPr algn="ctr"/>
            <a:r>
              <a:rPr lang="en-US" sz="4000" dirty="0"/>
              <a:t> </a:t>
            </a:r>
            <a:r>
              <a:rPr lang="en-US" sz="4000" b="1" dirty="0"/>
              <a:t>His Voice is Quiet</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1548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031873"/>
          </a:xfrm>
          <a:prstGeom prst="rect">
            <a:avLst/>
          </a:prstGeom>
          <a:noFill/>
        </p:spPr>
        <p:txBody>
          <a:bodyPr wrap="square" rtlCol="0">
            <a:spAutoFit/>
          </a:bodyPr>
          <a:lstStyle/>
          <a:p>
            <a:pPr algn="ctr"/>
            <a:r>
              <a:rPr lang="en-US" sz="3200" b="1" dirty="0"/>
              <a:t>Do You Hear What I Hear?</a:t>
            </a:r>
            <a:endParaRPr lang="en-US" sz="3200" dirty="0"/>
          </a:p>
          <a:p>
            <a:pPr algn="ctr"/>
            <a:r>
              <a:rPr lang="en-US" sz="2800" b="1" dirty="0"/>
              <a:t>By Pastor Fee Soliven</a:t>
            </a:r>
            <a:endParaRPr lang="en-US" sz="2800" dirty="0"/>
          </a:p>
          <a:p>
            <a:pPr algn="ctr"/>
            <a:r>
              <a:rPr lang="en-US" sz="3200" b="1" dirty="0"/>
              <a:t>John 10:24-30</a:t>
            </a:r>
            <a:endParaRPr lang="en-US" sz="3200" dirty="0"/>
          </a:p>
          <a:p>
            <a:pPr algn="ctr"/>
            <a:r>
              <a:rPr lang="en-US" sz="3200" b="1" dirty="0"/>
              <a:t>Sunday Morning</a:t>
            </a:r>
            <a:endParaRPr lang="en-US" sz="3200" dirty="0"/>
          </a:p>
          <a:p>
            <a:pPr algn="ctr"/>
            <a:r>
              <a:rPr lang="en-US" sz="3200" b="1" dirty="0"/>
              <a:t>February 23, 2020</a:t>
            </a:r>
            <a:endParaRPr lang="en-US" sz="3200" dirty="0"/>
          </a:p>
          <a:p>
            <a:pPr algn="ctr"/>
            <a:r>
              <a:rPr lang="en-US" sz="3200" b="1" dirty="0"/>
              <a:t> </a:t>
            </a:r>
            <a:endParaRPr lang="en-US" sz="3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FFFF"/>
              </a:solidFill>
              <a:effectLst/>
              <a:uLnTx/>
              <a:uFillTx/>
              <a:latin typeface="Arial"/>
              <a:ea typeface="+mn-ea"/>
              <a:cs typeface="Arial"/>
            </a:endParaRPr>
          </a:p>
        </p:txBody>
      </p:sp>
      <p:pic>
        <p:nvPicPr>
          <p:cNvPr id="3" name="Picture 2" descr="A close up of a hand&#10;&#10;Description automatically generated">
            <a:extLst>
              <a:ext uri="{FF2B5EF4-FFF2-40B4-BE49-F238E27FC236}">
                <a16:creationId xmlns:a16="http://schemas.microsoft.com/office/drawing/2014/main" id="{69089666-B7B3-44E8-B2DD-FF3C14390B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6658" y="6051173"/>
            <a:ext cx="1117600" cy="8382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309693"/>
          </a:xfrm>
          <a:prstGeom prst="rect">
            <a:avLst/>
          </a:prstGeom>
        </p:spPr>
        <p:txBody>
          <a:bodyPr wrap="square">
            <a:spAutoFit/>
          </a:bodyPr>
          <a:lstStyle/>
          <a:p>
            <a:pPr algn="ctr"/>
            <a:r>
              <a:rPr lang="en-US" sz="3600" b="1" u="sng" dirty="0"/>
              <a:t>1 Kings 19:11-13</a:t>
            </a:r>
            <a:endParaRPr lang="en-US" sz="3600" dirty="0"/>
          </a:p>
          <a:p>
            <a:pPr algn="ctr"/>
            <a:r>
              <a:rPr lang="en-US" sz="3600" dirty="0"/>
              <a:t>11 Then He said, "Go out, and stand on the mountain before the LORD." And behold, the LORD passed by, and a great and strong wind tore into the mountains and broke the rocks in pieces before the LORD, but the LORD was not in the wind; and after the wind an earthquake, but the LORD was not in the earthquake; 12 and after the earthquake a fire, but the LORD was not in the fire; and after the fire a still small voice.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29658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 </a:t>
            </a:r>
            <a:r>
              <a:rPr lang="en-US" sz="4000" b="1" dirty="0"/>
              <a:t>The Lord speaks clearly</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8040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To hear God's voice clearly, there are a few things we have to do</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6901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 1) Quiet your mind</a:t>
            </a:r>
            <a:endParaRPr lang="en-US" sz="4000" dirty="0"/>
          </a:p>
          <a:p>
            <a:pPr algn="ctr"/>
            <a:endParaRPr lang="en-US" sz="4000" b="1" dirty="0"/>
          </a:p>
          <a:p>
            <a:pPr algn="ctr"/>
            <a:r>
              <a:rPr lang="en-US" sz="4000" b="1" dirty="0"/>
              <a:t>2) Place God as your number one counsel</a:t>
            </a:r>
            <a:endParaRPr lang="en-US" sz="4000" dirty="0"/>
          </a:p>
          <a:p>
            <a:pPr algn="ctr"/>
            <a:endParaRPr lang="en-US" sz="4000" b="1" dirty="0"/>
          </a:p>
          <a:p>
            <a:pPr algn="ctr"/>
            <a:r>
              <a:rPr lang="en-US" sz="4000" b="1" dirty="0"/>
              <a:t>3) Pay attention</a:t>
            </a:r>
            <a:endParaRPr lang="en-US" sz="4000" dirty="0"/>
          </a:p>
          <a:p>
            <a:pPr algn="ctr"/>
            <a:endParaRPr lang="en-US" sz="4000" b="1" dirty="0"/>
          </a:p>
          <a:p>
            <a:pPr algn="ctr"/>
            <a:r>
              <a:rPr lang="en-US" sz="4000" b="1" dirty="0"/>
              <a:t>4) Strengthen your relationship with God</a:t>
            </a:r>
            <a:endParaRPr lang="en-US" sz="4000"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3504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5) Read your bible</a:t>
            </a:r>
          </a:p>
          <a:p>
            <a:pPr algn="ctr"/>
            <a:endParaRPr lang="en-US" sz="4000" b="1" dirty="0"/>
          </a:p>
          <a:p>
            <a:pPr algn="ctr"/>
            <a:r>
              <a:rPr lang="en-US" sz="4000" b="1" dirty="0"/>
              <a:t>6)Worship</a:t>
            </a:r>
            <a:br>
              <a:rPr lang="en-US" sz="4000" b="1" dirty="0"/>
            </a:br>
            <a:endParaRPr lang="en-US" sz="4000" b="1" dirty="0"/>
          </a:p>
          <a:p>
            <a:pPr algn="ctr"/>
            <a:r>
              <a:rPr lang="en-US" sz="4000" b="1" dirty="0"/>
              <a:t>7) Always pause and listen</a:t>
            </a:r>
            <a:endParaRPr lang="en-US" sz="4000"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554545"/>
          </a:xfrm>
          <a:prstGeom prst="rect">
            <a:avLst/>
          </a:prstGeom>
          <a:noFill/>
        </p:spPr>
        <p:txBody>
          <a:bodyPr wrap="square" rtlCol="0">
            <a:spAutoFit/>
          </a:bodyPr>
          <a:lstStyle/>
          <a:p>
            <a:pPr algn="ctr"/>
            <a:r>
              <a:rPr lang="en-US" sz="4000" b="1" dirty="0"/>
              <a:t>How does the Lord get our attention?</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32115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Sometimes He uses a sense of restlessness </a:t>
            </a: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lvl="0" algn="ctr">
              <a:defRPr/>
            </a:pPr>
            <a:endParaRPr lang="en-US" sz="4000" b="1" dirty="0">
              <a:solidFill>
                <a:srgbClr val="FFFFFF"/>
              </a:solidFill>
            </a:endParaRPr>
          </a:p>
          <a:p>
            <a:pPr algn="ctr"/>
            <a:endParaRPr lang="en-US" sz="4000" dirty="0"/>
          </a:p>
          <a:p>
            <a:pPr algn="ctr"/>
            <a:endParaRPr lang="en-US" sz="4000" u="sng"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 </a:t>
            </a:r>
            <a:r>
              <a:rPr lang="en-US" sz="4000" dirty="0"/>
              <a:t> </a:t>
            </a:r>
            <a:r>
              <a:rPr lang="en-US" sz="4000" b="1" dirty="0"/>
              <a:t>At other times God may get our attention with a gentle whisper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Why don’t we listen to God?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 </a:t>
            </a:r>
            <a:r>
              <a:rPr lang="en-US" sz="4000" b="1" dirty="0"/>
              <a:t> We may not believe that the Lord speaks today</a:t>
            </a:r>
            <a:endParaRPr lang="en-US" sz="4000" dirty="0"/>
          </a:p>
          <a:p>
            <a:pPr algn="ctr"/>
            <a:r>
              <a:rPr lang="en-US" sz="4000" dirty="0"/>
              <a:t> </a:t>
            </a:r>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7478970"/>
          </a:xfrm>
          <a:prstGeom prst="rect">
            <a:avLst/>
          </a:prstGeom>
        </p:spPr>
        <p:txBody>
          <a:bodyPr wrap="square">
            <a:spAutoFit/>
          </a:bodyPr>
          <a:lstStyle/>
          <a:p>
            <a:pPr algn="ctr"/>
            <a:r>
              <a:rPr lang="en-US" sz="4000" b="1" u="sng" dirty="0"/>
              <a:t>John 10:24-30</a:t>
            </a:r>
            <a:endParaRPr lang="en-US" sz="4000" u="sng" dirty="0"/>
          </a:p>
          <a:p>
            <a:pPr algn="ctr"/>
            <a:r>
              <a:rPr lang="en-US" sz="4000" dirty="0"/>
              <a:t>24 Then the Jews surrounded Him and said to Him, "How long do You keep us in doubt? If You are the Christ, tell us plainly." 25 Jesus answered them, </a:t>
            </a:r>
            <a:r>
              <a:rPr lang="en-US" sz="4000" dirty="0">
                <a:solidFill>
                  <a:srgbClr val="FF0000"/>
                </a:solidFill>
              </a:rPr>
              <a:t>"I told you, and you do not believe. The works that I do in My Father's name, they bear witness of Me.</a:t>
            </a:r>
            <a:r>
              <a:rPr lang="en-US" sz="4000" dirty="0"/>
              <a:t> 26 </a:t>
            </a:r>
            <a:r>
              <a:rPr lang="en-US" sz="4000" dirty="0">
                <a:solidFill>
                  <a:srgbClr val="FF0000"/>
                </a:solidFill>
              </a:rPr>
              <a:t>But you do not believe, because you are not of My sheep, as I said to you.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9287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Hebrews 11:6</a:t>
            </a:r>
            <a:endParaRPr lang="en-US" sz="4000" dirty="0"/>
          </a:p>
          <a:p>
            <a:pPr algn="ctr"/>
            <a:r>
              <a:rPr lang="en-US" sz="4000" dirty="0"/>
              <a:t>“But without faith it is impossible to please Him, for he who comes to God must believe that He is, and that He is a rewarder of those who diligently seek Him”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We might be afraid of what </a:t>
            </a:r>
          </a:p>
          <a:p>
            <a:pPr algn="ctr"/>
            <a:r>
              <a:rPr lang="en-US" sz="4000" b="1" dirty="0"/>
              <a:t>He will say</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We could be angry with the Lord</a:t>
            </a:r>
            <a:endParaRPr lang="en-US" sz="4000" dirty="0"/>
          </a:p>
          <a:p>
            <a:pPr algn="ctr"/>
            <a:r>
              <a:rPr lang="en-US" sz="4000" b="1" dirty="0"/>
              <a:t> </a:t>
            </a:r>
            <a:endParaRPr lang="en-US" sz="4000" dirty="0"/>
          </a:p>
          <a:p>
            <a:pPr algn="ctr"/>
            <a:endParaRPr lang="en-US" sz="4000" dirty="0"/>
          </a:p>
          <a:p>
            <a:pPr algn="ctr"/>
            <a:r>
              <a:rPr lang="en-US" sz="4000" b="1" dirty="0"/>
              <a:t>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Romans 9:20-24</a:t>
            </a:r>
            <a:endParaRPr lang="en-US" sz="4000" dirty="0"/>
          </a:p>
          <a:p>
            <a:pPr algn="ctr"/>
            <a:r>
              <a:rPr lang="en-US" sz="4000" dirty="0"/>
              <a:t>20 But indeed, O man, who are you to reply against God? Will the thing formed say to him who formed it, "Why have you made me like this?" 21 Does not the potter have power over the clay, from the same lump to make one vessel for honor and another for dishonor?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21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9941183"/>
          </a:xfrm>
          <a:prstGeom prst="rect">
            <a:avLst/>
          </a:prstGeom>
        </p:spPr>
        <p:txBody>
          <a:bodyPr wrap="square">
            <a:spAutoFit/>
          </a:bodyPr>
          <a:lstStyle/>
          <a:p>
            <a:pPr algn="ctr"/>
            <a:r>
              <a:rPr lang="en-US" sz="4000" dirty="0"/>
              <a:t> 22 What if God, wanting to show His wrath and to make His power known, endured with much longsuffering the vessels of wrath prepared for destruction, 23 and that He might make known the riches of His glory on the vessels of mercy, which He had prepared beforehand for glory, 24 even us whom He called, not of the Jews only, but also of the Gentiles? </a:t>
            </a:r>
          </a:p>
          <a:p>
            <a:pPr algn="ctr"/>
            <a:r>
              <a:rPr lang="en-US" sz="4000" b="1" dirty="0"/>
              <a:t> </a:t>
            </a:r>
            <a:endParaRPr lang="en-US" sz="4000" dirty="0"/>
          </a:p>
          <a:p>
            <a:pPr algn="ctr"/>
            <a:endParaRPr lang="en-US" sz="4000" dirty="0"/>
          </a:p>
          <a:p>
            <a:pPr lvl="0" algn="ctr">
              <a:defRPr/>
            </a:pPr>
            <a:r>
              <a:rPr lang="en-US" sz="4000" dirty="0">
                <a:solidFill>
                  <a:srgbClr val="FFFFFF"/>
                </a:solidFill>
              </a:rPr>
              <a:t> </a:t>
            </a:r>
          </a:p>
          <a:p>
            <a:pPr algn="ctr"/>
            <a:r>
              <a:rPr lang="en-US" sz="4000" dirty="0"/>
              <a:t> </a:t>
            </a:r>
          </a:p>
          <a:p>
            <a:pPr algn="ctr"/>
            <a:endParaRPr lang="en-US" sz="4000" b="1" dirty="0"/>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dirty="0"/>
              <a:t> </a:t>
            </a:r>
            <a:r>
              <a:rPr lang="en-US" sz="4000" b="1" dirty="0"/>
              <a:t>We could have a rebellious spirit</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186309"/>
          </a:xfrm>
          <a:prstGeom prst="rect">
            <a:avLst/>
          </a:prstGeom>
        </p:spPr>
        <p:txBody>
          <a:bodyPr wrap="square">
            <a:spAutoFit/>
          </a:bodyPr>
          <a:lstStyle/>
          <a:p>
            <a:pPr algn="ctr"/>
            <a:r>
              <a:rPr lang="en-US" sz="4400" b="1" u="sng" dirty="0"/>
              <a:t>1 Samuel 15:23</a:t>
            </a:r>
            <a:endParaRPr lang="en-US" sz="4400" dirty="0"/>
          </a:p>
          <a:p>
            <a:pPr algn="ctr"/>
            <a:r>
              <a:rPr lang="en-US" sz="4400" dirty="0"/>
              <a:t>For rebellion is as the sin of witchcraft, and stubbornness is as iniquity and idolatry. Because you have rejected the word of the LORD, He also has rejected you from being king." </a:t>
            </a:r>
          </a:p>
          <a:p>
            <a:pPr algn="ctr"/>
            <a:r>
              <a:rPr lang="en-US" sz="4400" dirty="0"/>
              <a:t> </a:t>
            </a:r>
          </a:p>
          <a:p>
            <a:pPr algn="ct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What are the consequences of not listening to God?</a:t>
            </a:r>
            <a:endParaRPr lang="en-US" sz="4000" dirty="0"/>
          </a:p>
          <a:p>
            <a:pPr algn="ctr"/>
            <a:r>
              <a:rPr lang="en-US" sz="4000" dirty="0"/>
              <a:t> </a:t>
            </a:r>
          </a:p>
          <a:p>
            <a:pPr algn="ctr"/>
            <a:r>
              <a:rPr lang="en-US" sz="4000" dirty="0"/>
              <a:t> </a:t>
            </a:r>
          </a:p>
          <a:p>
            <a:pPr algn="ctr"/>
            <a:endParaRPr lang="en-US" sz="4000" dirty="0">
              <a:solidFill>
                <a:srgbClr val="FF0000"/>
              </a:solidFill>
            </a:endParaRP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9002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We won’t receive His guidance and will miss out on His plan for our lives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5847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We’ll listen to the wrong voices, be deceived, make costly decisions, and forfeit God’s best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6250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6247864"/>
          </a:xfrm>
          <a:prstGeom prst="rect">
            <a:avLst/>
          </a:prstGeom>
        </p:spPr>
        <p:txBody>
          <a:bodyPr wrap="square">
            <a:spAutoFit/>
          </a:bodyPr>
          <a:lstStyle/>
          <a:p>
            <a:pPr algn="ctr"/>
            <a:r>
              <a:rPr lang="en-US" sz="4000" dirty="0"/>
              <a:t>  </a:t>
            </a:r>
            <a:r>
              <a:rPr lang="en-US" sz="4000" dirty="0">
                <a:solidFill>
                  <a:srgbClr val="FF0000"/>
                </a:solidFill>
              </a:rPr>
              <a:t> </a:t>
            </a:r>
            <a:r>
              <a:rPr lang="en-US" sz="4000" dirty="0"/>
              <a:t>27 </a:t>
            </a:r>
            <a:r>
              <a:rPr lang="en-US" sz="4000" dirty="0">
                <a:solidFill>
                  <a:srgbClr val="FF0000"/>
                </a:solidFill>
              </a:rPr>
              <a:t>My sheep hear My voice, and I know them, and they follow Me.</a:t>
            </a:r>
            <a:r>
              <a:rPr lang="en-US" sz="4000" dirty="0"/>
              <a:t> 28 </a:t>
            </a:r>
            <a:r>
              <a:rPr lang="en-US" sz="4000" dirty="0">
                <a:solidFill>
                  <a:srgbClr val="FF0000"/>
                </a:solidFill>
              </a:rPr>
              <a:t>And I give them eternal life, and they shall never perish; neither shall anyone snatch them out of My hand.</a:t>
            </a:r>
            <a:r>
              <a:rPr lang="en-US" sz="4000" dirty="0"/>
              <a:t> 29 </a:t>
            </a:r>
            <a:r>
              <a:rPr lang="en-US" sz="4000" dirty="0">
                <a:solidFill>
                  <a:srgbClr val="FF0000"/>
                </a:solidFill>
              </a:rPr>
              <a:t>My Father, who has given them to Me, is greater than all; and no one is able to snatch them out of My Father's hand. </a:t>
            </a:r>
            <a:r>
              <a:rPr lang="en-US" sz="4000" dirty="0"/>
              <a:t>30 </a:t>
            </a:r>
            <a:r>
              <a:rPr lang="en-US" sz="4000" dirty="0">
                <a:solidFill>
                  <a:srgbClr val="FF0000"/>
                </a:solidFill>
              </a:rPr>
              <a:t>I and My Father are one."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9158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Others will suffer</a:t>
            </a:r>
            <a:endParaRPr lang="en-US" sz="4000" dirty="0"/>
          </a:p>
          <a:p>
            <a:pPr algn="ctr"/>
            <a:r>
              <a:rPr lang="en-US" sz="4000" dirty="0"/>
              <a:t> </a:t>
            </a:r>
          </a:p>
          <a:p>
            <a:pPr algn="ctr"/>
            <a:endParaRPr lang="en-US" sz="4000" b="1" dirty="0"/>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78882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1. Have you ever felt a conviction regarding a particular sin?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0169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2. If so, you have heard God’s voice.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61885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3. How else have you sensed Him communicating with you?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71163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4. As you’ve read the Bible, has a passage ever spoken to a situation you were facing?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3961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5. What did the Lord say to you through His Word?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66935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425005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6. How has Scripture given you guidance, comfort, or insight regarding a circumstance in your life? </a:t>
            </a:r>
            <a:endParaRPr lang="en-US" sz="4000" dirty="0"/>
          </a:p>
          <a:p>
            <a:pPr algn="ctr"/>
            <a:r>
              <a:rPr lang="en-US" sz="4000" b="1" dirty="0"/>
              <a:t> </a:t>
            </a:r>
            <a:endParaRPr lang="en-US" sz="4000" dirty="0"/>
          </a:p>
          <a:p>
            <a:pPr algn="ctr"/>
            <a:r>
              <a:rPr lang="en-US" sz="4000" b="1" dirty="0"/>
              <a:t> </a:t>
            </a:r>
            <a:endParaRPr lang="en-US" sz="4000" dirty="0"/>
          </a:p>
          <a:p>
            <a:pPr algn="ctr"/>
            <a:r>
              <a:rPr lang="en-US" sz="4000" dirty="0"/>
              <a:t> </a:t>
            </a:r>
          </a:p>
          <a:p>
            <a:pPr algn="ct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u="sng" dirty="0"/>
          </a:p>
          <a:p>
            <a:pPr algn="ctr"/>
            <a:r>
              <a:rPr lang="en-US" sz="4000" dirty="0"/>
              <a:t> </a:t>
            </a:r>
            <a:endParaRPr lang="en-US" sz="4000" dirty="0">
              <a:solidFill>
                <a:srgbClr val="FFFFFF"/>
              </a:solidFill>
            </a:endParaRPr>
          </a:p>
          <a:p>
            <a:pPr lvl="0" algn="ctr">
              <a:defRPr/>
            </a:pPr>
            <a:endParaRPr lang="en-US" sz="4000" b="1" dirty="0">
              <a:solidFill>
                <a:srgbClr val="FFFFFF"/>
              </a:solidFill>
            </a:endParaRPr>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911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7. What do you need to do to increase your sensitivity to God’s voice?</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55971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03152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3170099"/>
          </a:xfrm>
          <a:prstGeom prst="rect">
            <a:avLst/>
          </a:prstGeom>
        </p:spPr>
        <p:txBody>
          <a:bodyPr wrap="square">
            <a:spAutoFit/>
          </a:bodyPr>
          <a:lstStyle/>
          <a:p>
            <a:pPr algn="ctr"/>
            <a:r>
              <a:rPr lang="en-US" sz="4000" dirty="0"/>
              <a:t> </a:t>
            </a:r>
            <a:r>
              <a:rPr lang="en-US" sz="4000" b="1" dirty="0"/>
              <a:t>It’s very comforting to know that God loves us enough to make a plan for each of our lives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0027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b="1" u="sng" dirty="0"/>
              <a:t>Jeremiah 1:4-5</a:t>
            </a:r>
            <a:endParaRPr lang="en-US" sz="4000" dirty="0"/>
          </a:p>
          <a:p>
            <a:pPr algn="ctr"/>
            <a:r>
              <a:rPr lang="en-US" sz="4000" dirty="0"/>
              <a:t>4 Then the word of the LORD came to me, saying: 5 "Before I formed you in the womb I knew you; Before you were born I sanctified you; I ordained you a prophet to the nations."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55589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785652"/>
          </a:xfrm>
          <a:prstGeom prst="rect">
            <a:avLst/>
          </a:prstGeom>
          <a:noFill/>
        </p:spPr>
        <p:txBody>
          <a:bodyPr wrap="square" rtlCol="0">
            <a:spAutoFit/>
          </a:bodyPr>
          <a:lstStyle/>
          <a:p>
            <a:pPr algn="ctr"/>
            <a:r>
              <a:rPr lang="en-US" sz="4000" b="1" u="sng" dirty="0"/>
              <a:t>Galatians 1:15</a:t>
            </a:r>
            <a:endParaRPr lang="en-US" sz="4000" dirty="0"/>
          </a:p>
          <a:p>
            <a:pPr algn="ctr"/>
            <a:r>
              <a:rPr lang="en-US" sz="4000" dirty="0"/>
              <a:t>“But when he who had set me apart before I was born, and had called me through his grace…”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4502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170099"/>
          </a:xfrm>
          <a:prstGeom prst="rect">
            <a:avLst/>
          </a:prstGeom>
          <a:noFill/>
        </p:spPr>
        <p:txBody>
          <a:bodyPr wrap="square" rtlCol="0">
            <a:spAutoFit/>
          </a:bodyPr>
          <a:lstStyle/>
          <a:p>
            <a:pPr algn="ctr"/>
            <a:r>
              <a:rPr lang="en-US" sz="4000" b="1" dirty="0"/>
              <a:t>Since God has a plan, we can be certain that He wants to guide us into it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6783051"/>
      </p:ext>
    </p:extLst>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25740</TotalTime>
  <Words>1586</Words>
  <Application>Microsoft Office PowerPoint</Application>
  <PresentationFormat>On-screen Show (4:3)</PresentationFormat>
  <Paragraphs>209</Paragraphs>
  <Slides>58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1630</cp:revision>
  <dcterms:created xsi:type="dcterms:W3CDTF">2013-06-05T21:04:28Z</dcterms:created>
  <dcterms:modified xsi:type="dcterms:W3CDTF">2020-02-24T00:07:47Z</dcterms:modified>
</cp:coreProperties>
</file>