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4"/>
  </p:notesMasterIdLst>
  <p:sldIdLst>
    <p:sldId id="1425" r:id="rId4"/>
    <p:sldId id="698" r:id="rId5"/>
    <p:sldId id="258" r:id="rId6"/>
    <p:sldId id="894" r:id="rId7"/>
    <p:sldId id="617" r:id="rId8"/>
    <p:sldId id="974" r:id="rId9"/>
    <p:sldId id="1340" r:id="rId10"/>
    <p:sldId id="843" r:id="rId11"/>
    <p:sldId id="848" r:id="rId12"/>
    <p:sldId id="844" r:id="rId13"/>
    <p:sldId id="846" r:id="rId14"/>
    <p:sldId id="615" r:id="rId15"/>
    <p:sldId id="882" r:id="rId16"/>
    <p:sldId id="883" r:id="rId17"/>
    <p:sldId id="259" r:id="rId18"/>
    <p:sldId id="1021" r:id="rId19"/>
    <p:sldId id="884" r:id="rId20"/>
    <p:sldId id="838" r:id="rId21"/>
    <p:sldId id="1408" r:id="rId22"/>
    <p:sldId id="1409" r:id="rId23"/>
    <p:sldId id="839" r:id="rId24"/>
    <p:sldId id="616" r:id="rId25"/>
    <p:sldId id="260" r:id="rId26"/>
    <p:sldId id="704" r:id="rId27"/>
    <p:sldId id="706" r:id="rId28"/>
    <p:sldId id="991" r:id="rId29"/>
    <p:sldId id="1046" r:id="rId30"/>
    <p:sldId id="1047" r:id="rId31"/>
    <p:sldId id="992" r:id="rId32"/>
    <p:sldId id="1405" r:id="rId33"/>
    <p:sldId id="1406" r:id="rId34"/>
    <p:sldId id="1407" r:id="rId35"/>
    <p:sldId id="1412" r:id="rId36"/>
    <p:sldId id="1413" r:id="rId37"/>
    <p:sldId id="1414" r:id="rId38"/>
    <p:sldId id="1415" r:id="rId39"/>
    <p:sldId id="1416" r:id="rId40"/>
    <p:sldId id="1423" r:id="rId41"/>
    <p:sldId id="1424"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2/19/2020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2/19/2020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2/19/2020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2/19/2020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2/19/2020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2/19/2020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2/19/2020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23130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Psalm 35:27-28</a:t>
            </a:r>
            <a:endParaRPr lang="en-US" sz="4000" dirty="0"/>
          </a:p>
          <a:p>
            <a:pPr algn="ctr"/>
            <a:r>
              <a:rPr lang="en-US" sz="4000" dirty="0"/>
              <a:t>27 Let them shout for joy and be glad, Who favor my righteous cause; And let them say continually, "Let the LORD be magnified, Who has pleasure in the prosperity of His servant." 28 And my tongue shall speak of Your righteousness And of Your praise all the day long. </a:t>
            </a:r>
          </a:p>
          <a:p>
            <a:pPr algn="ctr"/>
            <a:r>
              <a:rPr lang="en-US" sz="4000" dirty="0"/>
              <a:t> </a:t>
            </a:r>
          </a:p>
          <a:p>
            <a:pPr algn="ct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17 pray without ceasing,</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94524"/>
          </a:xfrm>
          <a:prstGeom prst="rect">
            <a:avLst/>
          </a:prstGeom>
        </p:spPr>
        <p:txBody>
          <a:bodyPr wrap="square">
            <a:spAutoFit/>
          </a:bodyPr>
          <a:lstStyle/>
          <a:p>
            <a:pPr algn="ctr"/>
            <a:r>
              <a:rPr lang="en-US" sz="4000" b="1" u="sng" dirty="0"/>
              <a:t>Ephesians 6:17-20</a:t>
            </a:r>
            <a:endParaRPr lang="en-US" sz="4000" dirty="0"/>
          </a:p>
          <a:p>
            <a:pPr algn="ctr"/>
            <a:r>
              <a:rPr lang="en-US" sz="4000" dirty="0"/>
              <a:t>18 praying always with all prayer and supplication in the Spirit, being watchful to this end with all perseverance and supplication for all the saints-- 19 and for me, that utterance may be given to me, that I may open my mouth boldly to make known the mystery of the gospel, 20 for which I am an ambassador in chains; that in it I may speak boldly, as I ought to speak.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18 in everything give thanks; for this is the will of God in Christ Jesus for you.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dirty="0"/>
              <a:t> </a:t>
            </a:r>
            <a:r>
              <a:rPr lang="en-US" sz="4000" b="1" u="sng" dirty="0"/>
              <a:t>Psalm 100:4-5</a:t>
            </a:r>
            <a:endParaRPr lang="en-US" sz="4000" dirty="0"/>
          </a:p>
          <a:p>
            <a:pPr algn="ctr"/>
            <a:r>
              <a:rPr lang="en-US" sz="4000" dirty="0"/>
              <a:t>4 Enter into His gates with thanksgiving, And into His courts with praise. Be thankful to Him, and bless His name. 5 For the LORD is good; His mercy is everlasting, And His truth endures to all generations.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u="sng" dirty="0"/>
              <a:t>Ephesians 5:20-21</a:t>
            </a:r>
            <a:endParaRPr lang="en-US" sz="4000" dirty="0"/>
          </a:p>
          <a:p>
            <a:pPr algn="ctr"/>
            <a:r>
              <a:rPr lang="en-US" sz="4000" dirty="0"/>
              <a:t>20 “giving thanks always for all things to God the Father in the name of our Lord Jesus Christ, 21 submitting to one another in the fear of God.”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b="1" dirty="0"/>
              <a:t>19 Do not quench the Spirit.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60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63746"/>
          </a:xfrm>
          <a:prstGeom prst="rect">
            <a:avLst/>
          </a:prstGeom>
        </p:spPr>
        <p:txBody>
          <a:bodyPr wrap="square">
            <a:spAutoFit/>
          </a:bodyPr>
          <a:lstStyle/>
          <a:p>
            <a:pPr algn="ctr"/>
            <a:r>
              <a:rPr lang="en-US" sz="3700" b="1" u="sng" dirty="0"/>
              <a:t>1 Corinthians 6:9-11</a:t>
            </a:r>
            <a:endParaRPr lang="en-US" sz="3700" dirty="0"/>
          </a:p>
          <a:p>
            <a:pPr algn="ctr"/>
            <a:r>
              <a:rPr lang="en-US" sz="3700" dirty="0"/>
              <a:t>9 Do you not know that the unrighteous will not inherit the kingdom of God? Do not be deceived. Neither fornicators, nor idolaters, nor adulterers, nor homosexuals, nor sodomites, 10 nor thieves, nor covetous, nor drunkards, nor revilers, nor extortioners will inherit the kingdom of God. 11 And such were some of you. But you were washed, but you were sanctified, but you were justified in the name of the Lord Jesus and by the Spirit of our God. </a:t>
            </a:r>
          </a:p>
          <a:p>
            <a:pPr algn="ctr"/>
            <a:r>
              <a:rPr lang="en-US" sz="37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dirty="0"/>
              <a:t>  </a:t>
            </a:r>
            <a:r>
              <a:rPr lang="en-US" sz="4000" b="1" dirty="0"/>
              <a:t>20 Do not despise prophecies. 21 Test all things; hold fast what is good.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1 Corinthians 12:7-11</a:t>
            </a:r>
            <a:endParaRPr lang="en-US" sz="4000" dirty="0"/>
          </a:p>
          <a:p>
            <a:pPr algn="ctr"/>
            <a:r>
              <a:rPr lang="en-US" sz="4000" dirty="0"/>
              <a:t>7 But the manifestation of the Spirit is given to each one for the profit of all: 8 for to one is given the word of wisdom through the Spirit, to another the word of knowledge through the same Spirit, 9 to another faith by the same Spirit, to another gifts of healings by the same Spirit,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247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dirty="0"/>
              <a:t> 10 to another the working of miracles, to another prophecy, to another discerning of spirits, to another different kinds of tongues, to another the interpretation of tongues. 11 But one and the same Spirit works all these things, distributing to each one individually as He wills</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330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1 Corinthians 12:28</a:t>
            </a:r>
            <a:endParaRPr lang="en-US" sz="4000" dirty="0"/>
          </a:p>
          <a:p>
            <a:pPr algn="ctr"/>
            <a:r>
              <a:rPr lang="en-US" sz="4000" dirty="0"/>
              <a:t>“And God has appointed these in the church: first apostles, second prophets, third teachers, after that miracles, then gifts of healings, helps, administrations, varieties of tongues.”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5093702"/>
          </a:xfrm>
          <a:prstGeom prst="rect">
            <a:avLst/>
          </a:prstGeom>
        </p:spPr>
        <p:txBody>
          <a:bodyPr wrap="square">
            <a:spAutoFit/>
          </a:bodyPr>
          <a:lstStyle/>
          <a:p>
            <a:pPr algn="ctr"/>
            <a:r>
              <a:rPr lang="en-US" sz="3600" b="1" u="sng" dirty="0"/>
              <a:t>Acts 11:27-28</a:t>
            </a:r>
            <a:endParaRPr lang="en-US" sz="3600" dirty="0"/>
          </a:p>
          <a:p>
            <a:pPr algn="ctr"/>
            <a:r>
              <a:rPr lang="en-US" sz="3600" dirty="0"/>
              <a:t>27 And in these days prophets came from Jerusalem to Antioch. 28 Then one of them, named Agabus, stood up and showed by the Spirit that there was going to be a great famine throughout all the world, which also happened in the days of Claudius Caesar.</a:t>
            </a:r>
          </a:p>
          <a:p>
            <a:pPr algn="ctr"/>
            <a:r>
              <a:rPr lang="en-US" sz="3600" dirty="0"/>
              <a:t> </a:t>
            </a:r>
          </a:p>
          <a:p>
            <a:pPr algn="ctr"/>
            <a:endParaRPr lang="en-US" sz="37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78970"/>
          </a:xfrm>
          <a:prstGeom prst="rect">
            <a:avLst/>
          </a:prstGeom>
        </p:spPr>
        <p:txBody>
          <a:bodyPr wrap="square">
            <a:spAutoFit/>
          </a:bodyPr>
          <a:lstStyle/>
          <a:p>
            <a:pPr algn="ctr"/>
            <a:r>
              <a:rPr lang="en-US" sz="4000" b="1" u="sng" dirty="0"/>
              <a:t>Ephesians 4:11-13</a:t>
            </a:r>
            <a:endParaRPr lang="en-US" sz="4000" dirty="0"/>
          </a:p>
          <a:p>
            <a:pPr algn="ctr"/>
            <a:r>
              <a:rPr lang="en-US" sz="4000" dirty="0"/>
              <a:t>11 And He Himself gave some to be apostles, some prophets, some evangelists, and some pastors and teachers, 12 for the equipping of the saints for the work of ministry, for the edifying of the body of Christ, 13 till we all come to the unity of the faith and of the knowledge of the Son of God, to a perfect man, to the measure of the stature of the fullness of Christ;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dirty="0"/>
              <a:t> </a:t>
            </a:r>
            <a:r>
              <a:rPr lang="en-US" sz="4000" b="1" u="sng" dirty="0"/>
              <a:t>1 John 2:19</a:t>
            </a:r>
            <a:endParaRPr lang="en-US" sz="4000" dirty="0"/>
          </a:p>
          <a:p>
            <a:pPr algn="ctr"/>
            <a:r>
              <a:rPr lang="en-US" sz="4000" dirty="0"/>
              <a:t>They went out from us, but they were not of us; for if they had been of us, they would have continued with us; but they went out that they might be made manifest, that none of them were of us.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6863417"/>
          </a:xfrm>
          <a:prstGeom prst="rect">
            <a:avLst/>
          </a:prstGeom>
        </p:spPr>
        <p:txBody>
          <a:bodyPr wrap="square">
            <a:spAutoFit/>
          </a:bodyPr>
          <a:lstStyle/>
          <a:p>
            <a:pPr algn="ctr"/>
            <a:r>
              <a:rPr lang="en-US" sz="4000" b="1" u="sng" dirty="0"/>
              <a:t>1 John 3:23-24</a:t>
            </a:r>
            <a:endParaRPr lang="en-US" sz="4000" dirty="0"/>
          </a:p>
          <a:p>
            <a:pPr algn="ctr"/>
            <a:r>
              <a:rPr lang="en-US" sz="4000" dirty="0"/>
              <a:t>23 And this is His commandment: that we should believe on the name of His Son Jesus Christ and love one another, as He gave us commandment. 24 Now he who keeps His commandments abides in Him, and He in him. And by this we know that He abides in us, by the Spirit whom He has given us. </a:t>
            </a:r>
          </a:p>
          <a:p>
            <a:pPr algn="ctr"/>
            <a:r>
              <a:rPr lang="en-US" sz="4000" dirty="0"/>
              <a:t> </a:t>
            </a:r>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985706"/>
          </a:xfrm>
          <a:prstGeom prst="rect">
            <a:avLst/>
          </a:prstGeom>
        </p:spPr>
        <p:txBody>
          <a:bodyPr wrap="square">
            <a:spAutoFit/>
          </a:bodyPr>
          <a:lstStyle/>
          <a:p>
            <a:pPr algn="ctr"/>
            <a:r>
              <a:rPr lang="en-US" sz="3600" b="1" u="sng" dirty="0"/>
              <a:t>1 John 4:6</a:t>
            </a:r>
            <a:endParaRPr lang="en-US" sz="3600" dirty="0"/>
          </a:p>
          <a:p>
            <a:pPr algn="ctr"/>
            <a:r>
              <a:rPr lang="en-US" sz="3600" dirty="0"/>
              <a:t>We are of God. He who knows God hears us; he who is not of God does not hear us. By this we know the spirit of truth and the spirit of error. </a:t>
            </a:r>
          </a:p>
          <a:p>
            <a:pPr algn="ctr"/>
            <a:r>
              <a:rPr lang="en-US" sz="3600" b="1" dirty="0"/>
              <a:t> </a:t>
            </a:r>
            <a:endParaRPr lang="en-US" sz="3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53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938992"/>
          </a:xfrm>
          <a:prstGeom prst="rect">
            <a:avLst/>
          </a:prstGeom>
        </p:spPr>
        <p:txBody>
          <a:bodyPr wrap="square">
            <a:spAutoFit/>
          </a:bodyPr>
          <a:lstStyle/>
          <a:p>
            <a:pPr algn="ctr"/>
            <a:r>
              <a:rPr lang="en-US" sz="4000" b="1" dirty="0"/>
              <a:t>22 Abstain from every form of evil.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5269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2877711"/>
          </a:xfrm>
          <a:prstGeom prst="rect">
            <a:avLst/>
          </a:prstGeom>
        </p:spPr>
        <p:txBody>
          <a:bodyPr wrap="square">
            <a:spAutoFit/>
          </a:bodyPr>
          <a:lstStyle/>
          <a:p>
            <a:pPr algn="ctr"/>
            <a:r>
              <a:rPr lang="en-US" sz="3600" b="1" u="sng" dirty="0"/>
              <a:t>Romans 12:9</a:t>
            </a:r>
            <a:endParaRPr lang="en-US" sz="3600" dirty="0"/>
          </a:p>
          <a:p>
            <a:pPr algn="ctr"/>
            <a:r>
              <a:rPr lang="en-US" sz="3600" dirty="0"/>
              <a:t>“Let love be without hypocrisy. Abhor what is evil. Cling to what is good.”</a:t>
            </a:r>
          </a:p>
          <a:p>
            <a:pPr algn="ctr"/>
            <a:r>
              <a:rPr lang="en-US" sz="3600" b="1" dirty="0"/>
              <a:t> </a:t>
            </a:r>
            <a:endParaRPr lang="en-US" sz="3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8701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u="sng" dirty="0"/>
              <a:t>Psalm 34:13-16</a:t>
            </a:r>
            <a:endParaRPr lang="en-US" sz="4000" dirty="0"/>
          </a:p>
          <a:p>
            <a:pPr algn="ctr"/>
            <a:r>
              <a:rPr lang="en-US" sz="4000" dirty="0"/>
              <a:t>13 Keep your tongue from evil, And your lips from speaking deceit. 14 Depart from evil and do good; Seek peace and pursue it. 15 The eyes of the LORD are on the righteous, And His ears are open to their cry. 16 The face of the LORD is against those who do evil, To cut off the remembrance of them from the earth.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811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Test All Things and Hold Fast</a:t>
            </a:r>
            <a:endParaRPr lang="en-US" sz="3200" dirty="0"/>
          </a:p>
          <a:p>
            <a:pPr algn="ctr"/>
            <a:r>
              <a:rPr lang="en-US" sz="2800" b="1" dirty="0"/>
              <a:t>By Pastor Fee Soliven</a:t>
            </a:r>
            <a:endParaRPr lang="en-US" sz="2800" dirty="0"/>
          </a:p>
          <a:p>
            <a:pPr algn="ctr"/>
            <a:r>
              <a:rPr lang="en-US" sz="3200" b="1" dirty="0"/>
              <a:t>1 Thessalonians 5:16-28</a:t>
            </a:r>
            <a:endParaRPr lang="en-US" sz="3200" dirty="0"/>
          </a:p>
          <a:p>
            <a:pPr algn="ctr"/>
            <a:r>
              <a:rPr lang="en-US" sz="3200" b="1" dirty="0"/>
              <a:t>Wednesday Evening</a:t>
            </a:r>
            <a:endParaRPr lang="en-US" sz="3200" dirty="0"/>
          </a:p>
          <a:p>
            <a:pPr algn="ctr"/>
            <a:r>
              <a:rPr lang="en-US" sz="3200" b="1" dirty="0"/>
              <a:t>February 19, 2020</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dirty="0"/>
              <a:t>23 Now may the God of peace Himself sanctify you completely; and may your whole spirit, soul, and body be preserved blameless at the coming of our Lord Jesus Christ.</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u="sng" dirty="0"/>
              <a:t>John 14:27</a:t>
            </a:r>
            <a:endParaRPr lang="en-US" sz="4000" dirty="0"/>
          </a:p>
          <a:p>
            <a:pPr algn="ctr"/>
            <a:r>
              <a:rPr lang="en-US" sz="4000" dirty="0">
                <a:solidFill>
                  <a:srgbClr val="FF0000"/>
                </a:solidFill>
              </a:rPr>
              <a:t>“Peace I leave with you, My peace I give to you; not as the world gives do I give to you. Let not your heart be troubled, neither let it be afraid.”</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1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dirty="0"/>
              <a:t> </a:t>
            </a:r>
            <a:r>
              <a:rPr lang="en-US" sz="4000" b="1" u="sng" dirty="0"/>
              <a:t>John 16:33</a:t>
            </a:r>
            <a:endParaRPr lang="en-US" sz="4000" dirty="0"/>
          </a:p>
          <a:p>
            <a:pPr algn="ctr"/>
            <a:r>
              <a:rPr lang="en-US" sz="4000" dirty="0">
                <a:solidFill>
                  <a:srgbClr val="FF0000"/>
                </a:solidFill>
              </a:rPr>
              <a:t>These things I have spoken to you, that in Me you may have peace. In the world you will have tribulation; but be of good cheer, I have overcome the world."</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1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554545"/>
          </a:xfrm>
          <a:prstGeom prst="rect">
            <a:avLst/>
          </a:prstGeom>
        </p:spPr>
        <p:txBody>
          <a:bodyPr wrap="square">
            <a:spAutoFit/>
          </a:bodyPr>
          <a:lstStyle/>
          <a:p>
            <a:pPr algn="ctr"/>
            <a:r>
              <a:rPr lang="en-US" sz="4000" b="1" dirty="0"/>
              <a:t>24 He who calls you is faithful, who also will do it.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39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b="1" dirty="0"/>
              <a:t>25 Brethren pray for us.</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01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u="sng" dirty="0"/>
              <a:t>Colossians 4:2-4</a:t>
            </a:r>
            <a:endParaRPr lang="en-US" sz="4000" dirty="0"/>
          </a:p>
          <a:p>
            <a:pPr algn="ctr"/>
            <a:r>
              <a:rPr lang="en-US" sz="4000" dirty="0"/>
              <a:t>2 Continue earnestly in prayer, being vigilant in it with thanksgiving; 3 meanwhile praying also for us, that God would open to us a door for the word, to speak the mystery of Christ, for which I am also in chains, 4 that I may make it manifest, as I ought to speak.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799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b="1" dirty="0"/>
              <a:t>26 Greet all the brethren with a holy kiss.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663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dirty="0"/>
              <a:t>27 I charge you by the Lord that this epistle be read to all the holy brethren.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15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4250055"/>
          </a:xfrm>
          <a:prstGeom prst="rect">
            <a:avLst/>
          </a:prstGeom>
        </p:spPr>
        <p:txBody>
          <a:bodyPr wrap="square">
            <a:spAutoFit/>
          </a:bodyPr>
          <a:lstStyle/>
          <a:p>
            <a:pPr algn="ctr"/>
            <a:r>
              <a:rPr lang="en-US" sz="4000" b="1" dirty="0"/>
              <a:t>I command you in the name </a:t>
            </a:r>
          </a:p>
          <a:p>
            <a:pPr algn="ctr"/>
            <a:r>
              <a:rPr lang="en-US" sz="4000" b="1" dirty="0"/>
              <a:t>of the Lord, means:</a:t>
            </a:r>
          </a:p>
          <a:p>
            <a:pPr algn="ctr"/>
            <a:endParaRPr lang="en-US" sz="4000" dirty="0"/>
          </a:p>
          <a:p>
            <a:pPr algn="ctr"/>
            <a:r>
              <a:rPr lang="en-US" sz="4000" b="1" dirty="0"/>
              <a:t>“I put you on oath before the Lord.” </a:t>
            </a:r>
            <a:endParaRPr lang="en-US" sz="4000" dirty="0"/>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endParaRPr lang="en-US" sz="4000" b="1" dirty="0"/>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lvl="0" algn="ctr">
              <a:defRPr/>
            </a:pPr>
            <a:endParaRPr lang="en-US" sz="4000" dirty="0">
              <a:solidFill>
                <a:srgbClr val="FF0000"/>
              </a:solidFill>
            </a:endParaRPr>
          </a:p>
          <a:p>
            <a:pPr lvl="0" algn="ctr">
              <a:defRPr/>
            </a:pPr>
            <a:endParaRPr lang="en-US" sz="4000" dirty="0">
              <a:solidFill>
                <a:srgbClr val="FF0000"/>
              </a:solidFill>
            </a:endParaRPr>
          </a:p>
          <a:p>
            <a:pPr lvl="0" algn="ctr">
              <a:defRPr/>
            </a:pPr>
            <a:r>
              <a:rPr lang="en-US" sz="4000" b="1" dirty="0">
                <a:solidFill>
                  <a:srgbClr val="FF0000"/>
                </a:solidFill>
              </a:rPr>
              <a:t> </a:t>
            </a:r>
            <a:endParaRPr lang="en-US" sz="4000" dirty="0">
              <a:solidFill>
                <a:srgbClr val="FF0000"/>
              </a:solidFill>
            </a:endParaRPr>
          </a:p>
          <a:p>
            <a:pPr lvl="0" algn="ctr">
              <a:defRPr/>
            </a:pP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lvl="0" algn="ctr">
              <a:defRPr/>
            </a:pPr>
            <a:r>
              <a:rPr lang="en-US" sz="4000" b="1" dirty="0">
                <a:solidFill>
                  <a:prstClr val="black"/>
                </a:solidFill>
              </a:rPr>
              <a:t> </a:t>
            </a:r>
            <a:endParaRPr lang="en-US" sz="40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49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b="1" dirty="0"/>
              <a:t>28 The grace of our Lord Jesus Christ be with you. Amen.</a:t>
            </a:r>
            <a:endParaRPr lang="en-US" sz="4000" dirty="0"/>
          </a:p>
          <a:p>
            <a:pPr algn="ctr"/>
            <a:r>
              <a:rPr lang="en-US" sz="4000" b="1" dirty="0"/>
              <a:t> </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159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16 Rejoice always, 17 pray without ceasing, this is the will of God in Christ Jesus for you. 19 Do not quench the Spirit. 20 Do not despise prophecies. 21 Test all things; hold fast what is good. 22 Abstain from every form of evil.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b="1" dirty="0"/>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dirty="0"/>
              <a:t>23 Now may the God of peace Himself sanctify you completely; and may your whole spirit, soul, and body be preserved blameless at the coming of our Lord Jesus Christ. 24 He who calls you is faithful, who also will do it.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dirty="0"/>
              <a:t>25 Brethren pray for us. 26 Greet all the brethren with a holy kiss. 27 I charge you by the Lord that this epistle be read to all the holy brethren. 28 The grace of our Lord Jesus Christ be with you. Amen.</a:t>
            </a:r>
            <a:endParaRPr lang="en-US" sz="4000" dirty="0"/>
          </a:p>
          <a:p>
            <a:pPr algn="ctr"/>
            <a:r>
              <a:rPr lang="en-US" sz="4000" b="1" dirty="0"/>
              <a:t> </a:t>
            </a:r>
            <a:endParaRPr lang="en-US" sz="4000" dirty="0"/>
          </a:p>
          <a:p>
            <a:pPr algn="ctr"/>
            <a:endParaRPr lang="en-US" sz="4000" dirty="0"/>
          </a:p>
          <a:p>
            <a:pPr algn="ctr"/>
            <a:r>
              <a:rPr lang="en-US" sz="4000" b="1" dirty="0"/>
              <a:t> </a:t>
            </a:r>
            <a:endParaRPr lang="en-US" sz="4000" dirty="0"/>
          </a:p>
          <a:p>
            <a:pPr algn="ctr"/>
            <a:r>
              <a:rPr lang="en-US" sz="4000" b="1" dirty="0"/>
              <a:t> </a:t>
            </a:r>
            <a:endParaRPr lang="en-US" sz="4000" dirty="0"/>
          </a:p>
          <a:p>
            <a:pPr algn="ctr"/>
            <a:endParaRPr lang="en-US" sz="4000" b="1" dirty="0">
              <a:solidFill>
                <a:srgbClr val="FF0000"/>
              </a:solidFill>
            </a:endParaRPr>
          </a:p>
        </p:txBody>
      </p:sp>
    </p:spTree>
    <p:extLst>
      <p:ext uri="{BB962C8B-B14F-4D97-AF65-F5344CB8AC3E}">
        <p14:creationId xmlns:p14="http://schemas.microsoft.com/office/powerpoint/2010/main" val="28364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16 Rejoice always,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266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Psalm 32:10-11</a:t>
            </a:r>
            <a:endParaRPr lang="en-US" sz="4000" dirty="0"/>
          </a:p>
          <a:p>
            <a:pPr algn="ctr"/>
            <a:r>
              <a:rPr lang="en-US" sz="4000" dirty="0"/>
              <a:t>10 Many sorrows shall be to the wicked; But he who trusts in the LORD, mercy shall surround him. 11 Be glad in the LORD and rejoice, you righteous; And shout for joy, all you upright in heart!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Psalm 68:1-4</a:t>
            </a:r>
            <a:endParaRPr lang="en-US" sz="4000" dirty="0"/>
          </a:p>
          <a:p>
            <a:pPr algn="ctr"/>
            <a:r>
              <a:rPr lang="en-US" sz="4000" dirty="0"/>
              <a:t>1 Let God arise, Let His enemies be scattered; Let those also who hate Him flee before Him. 2 As smoke is driven away, So drive them away; As wax melts before the fire, So let the wicked perish at the presence of God. 3 But let the righteous be glad; Let them rejoice before God; Yes, let them rejoice exceedingly.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28888</TotalTime>
  <Words>1550</Words>
  <Application>Microsoft Office PowerPoint</Application>
  <PresentationFormat>On-screen Show (4:3)</PresentationFormat>
  <Paragraphs>138</Paragraphs>
  <Slides>40</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1729</cp:revision>
  <dcterms:created xsi:type="dcterms:W3CDTF">2013-06-05T21:04:28Z</dcterms:created>
  <dcterms:modified xsi:type="dcterms:W3CDTF">2020-02-20T06:40:07Z</dcterms:modified>
</cp:coreProperties>
</file>