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1"/>
  </p:notesMasterIdLst>
  <p:sldIdLst>
    <p:sldId id="1485" r:id="rId4"/>
    <p:sldId id="698" r:id="rId5"/>
    <p:sldId id="258" r:id="rId6"/>
    <p:sldId id="894" r:id="rId7"/>
    <p:sldId id="1483" r:id="rId8"/>
    <p:sldId id="617" r:id="rId9"/>
    <p:sldId id="974" r:id="rId10"/>
    <p:sldId id="1340" r:id="rId11"/>
    <p:sldId id="843" r:id="rId12"/>
    <p:sldId id="848" r:id="rId13"/>
    <p:sldId id="844" r:id="rId14"/>
    <p:sldId id="846" r:id="rId15"/>
    <p:sldId id="615" r:id="rId16"/>
    <p:sldId id="882" r:id="rId17"/>
    <p:sldId id="883" r:id="rId18"/>
    <p:sldId id="259" r:id="rId19"/>
    <p:sldId id="1021" r:id="rId20"/>
    <p:sldId id="884" r:id="rId21"/>
    <p:sldId id="838" r:id="rId22"/>
    <p:sldId id="1408" r:id="rId23"/>
    <p:sldId id="1409" r:id="rId24"/>
    <p:sldId id="839" r:id="rId25"/>
    <p:sldId id="616" r:id="rId26"/>
    <p:sldId id="260" r:id="rId27"/>
    <p:sldId id="704" r:id="rId28"/>
    <p:sldId id="706" r:id="rId29"/>
    <p:sldId id="991" r:id="rId30"/>
    <p:sldId id="1046" r:id="rId31"/>
    <p:sldId id="1047" r:id="rId32"/>
    <p:sldId id="992" r:id="rId33"/>
    <p:sldId id="1405" r:id="rId34"/>
    <p:sldId id="1406" r:id="rId35"/>
    <p:sldId id="1407" r:id="rId36"/>
    <p:sldId id="1412" r:id="rId37"/>
    <p:sldId id="1413" r:id="rId38"/>
    <p:sldId id="1414" r:id="rId39"/>
    <p:sldId id="29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p:cViewPr varScale="1">
        <p:scale>
          <a:sx n="108" d="100"/>
          <a:sy n="108" d="100"/>
        </p:scale>
        <p:origin x="1686"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3/4/2020</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3/4/2020</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3/4/2020</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3/4/2020</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3/4/2020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3/4/2020</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011679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2 Corinthians 1:19</a:t>
            </a:r>
            <a:endParaRPr lang="en-US" sz="4000" dirty="0"/>
          </a:p>
          <a:p>
            <a:pPr algn="ctr"/>
            <a:r>
              <a:rPr lang="en-US" sz="4000" dirty="0"/>
              <a:t>“For the Son of God, Jesus Christ, who was preached among you by us--by me, Silvanus, and Timothy--was not Yes and No, but in Him was Yes.”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Acts 18:5</a:t>
            </a:r>
            <a:endParaRPr lang="en-US" sz="4000" dirty="0"/>
          </a:p>
          <a:p>
            <a:pPr algn="ctr"/>
            <a:r>
              <a:rPr lang="en-US" sz="4000" dirty="0"/>
              <a:t>“When Silas and Timothy had come from Macedonia, Paul was compelled by the Spirit, and testified to the Jews that Jesus is the Christ.”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924973"/>
          </a:xfrm>
          <a:prstGeom prst="rect">
            <a:avLst/>
          </a:prstGeom>
        </p:spPr>
        <p:txBody>
          <a:bodyPr wrap="square">
            <a:spAutoFit/>
          </a:bodyPr>
          <a:lstStyle/>
          <a:p>
            <a:pPr algn="ctr"/>
            <a:r>
              <a:rPr lang="en-US" sz="3700" b="1" u="sng" dirty="0"/>
              <a:t>Acts 17:1-10</a:t>
            </a:r>
            <a:endParaRPr lang="en-US" sz="3700" dirty="0"/>
          </a:p>
          <a:p>
            <a:pPr algn="ctr"/>
            <a:r>
              <a:rPr lang="en-US" sz="3700" dirty="0"/>
              <a:t>1 Now when they had passed through Amphipolis and Apollonia, they came to Thessalonica, where there was a synagogue of the Jews. 2 Then Paul, as his custom was, went in to them, and for three Sabbaths reasoned with them from the Scriptures, 3 explaining and demonstrating that the Christ had to suffer and rise again from the dead, and saying, "This Jesus whom I preach to you is the Christ." </a:t>
            </a:r>
          </a:p>
          <a:p>
            <a:pPr algn="ctr"/>
            <a:endParaRPr lang="en-US" sz="37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4 And some of them were persuaded; and a great multitude of the devout Greeks, and not a few of the leading women, joined Paul and Silas. 5 But the Jews who were not persuaded, becoming envious, took some of the evil men from the marketplace, and gathering a mob, set all the city in an uproar and attacked the house of Jason, and sought to bring them out to the people.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6 But when they did not find them, they dragged Jason and some brethren to the rulers of the city, crying out, "These who have turned the world upside down have come here too. 7 Jason has harbored them, and these are all acting contrary to the decrees of Caesar, saying there is another king--Jesus." </a:t>
            </a:r>
          </a:p>
          <a:p>
            <a:pPr algn="ctr"/>
            <a:r>
              <a:rPr lang="en-US" sz="4000" dirty="0"/>
              <a:t> </a:t>
            </a:r>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8 And they troubled the crowd and the rulers of the city when they heard these things. 9 So when they had taken security from Jason and the rest, they let them go. 10 Then the brethren immediately sent Paul and Silas away by night to Berea. When they arrived, they went into the synagogue of the Jews.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Thessalonians 1:7-10</a:t>
            </a:r>
            <a:endParaRPr lang="en-US" sz="4000" dirty="0"/>
          </a:p>
          <a:p>
            <a:pPr algn="ctr"/>
            <a:r>
              <a:rPr lang="en-US" sz="4000" dirty="0"/>
              <a:t>7 so that you became examples to all in Macedonia and Achaia who believe. 8 For from you the word of the Lord has sounded forth, not only in Macedonia and Achaia, but also in every place. Your faith toward God has gone out, so that we do not need to say anything.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dirty="0"/>
              <a:t>9 For they themselves declare concerning us what manner of entry we had to you, and how you turned to God from idols to serve the living and true God, 10 and to wait for His Son from heaven, whom He raised from the dead, even Jesus who delivers us from the wrath to come.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6045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431709"/>
          </a:xfrm>
          <a:prstGeom prst="rect">
            <a:avLst/>
          </a:prstGeom>
        </p:spPr>
        <p:txBody>
          <a:bodyPr wrap="square">
            <a:spAutoFit/>
          </a:bodyPr>
          <a:lstStyle/>
          <a:p>
            <a:pPr algn="ctr"/>
            <a:r>
              <a:rPr lang="en-US" sz="3600" b="1" dirty="0"/>
              <a:t>2 not to be soon shaken in mind or troubled, either by spirit or by word or by letter, as if from us, as though the day of Christ had come.</a:t>
            </a:r>
            <a:endParaRPr lang="en-US" sz="3600" dirty="0"/>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Corinthians 1:4-9</a:t>
            </a:r>
            <a:endParaRPr lang="en-US" sz="4000" dirty="0"/>
          </a:p>
          <a:p>
            <a:pPr algn="ctr"/>
            <a:r>
              <a:rPr lang="en-US" sz="4000" dirty="0"/>
              <a:t>4 I thank my God always concerning you for the grace of God which was given to you by Christ Jesus, 5 that you were enriched in everything by Him in all utterance and all knowledge, 6 even as the testimony of Christ was confirmed in you,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7 so that you come short in no gift, eagerly waiting for the revelation of our Lord Jesus Christ, 8 who will also confirm you to the end, that you may be blameless in the day of our Lord Jesus Christ. 9 God is faithful, by whom you were called into the fellowship of His Son, Jesus Christ our Lord. </a:t>
            </a:r>
          </a:p>
          <a:p>
            <a:pPr algn="ctr"/>
            <a:r>
              <a:rPr lang="en-US" sz="4000" b="1" dirty="0"/>
              <a:t> </a:t>
            </a:r>
            <a:endParaRPr lang="en-US" sz="4000" dirty="0"/>
          </a:p>
          <a:p>
            <a:pPr algn="ct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2476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 </a:t>
            </a:r>
            <a:r>
              <a:rPr lang="en-US" sz="4000" b="1" dirty="0"/>
              <a:t> 3 Let no one deceive you by any means; for that Day will not come unless the falling away comes first, and the man of sin is revealed, the son of perdition, 4 who opposes and exalts himself above all that is called God or that is worshiped, so that he sits as God in the temple of God, showing himself that he is God.</a:t>
            </a:r>
            <a:endParaRPr lang="en-US" sz="4000" dirty="0"/>
          </a:p>
          <a:p>
            <a:pPr algn="ctr"/>
            <a:r>
              <a:rPr lang="en-US" sz="4000" b="1" dirty="0"/>
              <a:t> </a:t>
            </a:r>
            <a:endParaRPr lang="en-US" sz="4000" dirty="0"/>
          </a:p>
          <a:p>
            <a:pPr algn="ctr"/>
            <a:r>
              <a:rPr lang="en-US" sz="4000" b="1" dirty="0"/>
              <a:t> </a:t>
            </a:r>
            <a:endParaRPr lang="en-US" sz="4000" dirty="0"/>
          </a:p>
        </p:txBody>
      </p:sp>
    </p:spTree>
    <p:extLst>
      <p:ext uri="{BB962C8B-B14F-4D97-AF65-F5344CB8AC3E}">
        <p14:creationId xmlns:p14="http://schemas.microsoft.com/office/powerpoint/2010/main" val="229330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Matthew 24:4-31</a:t>
            </a:r>
            <a:endParaRPr lang="en-US" sz="4000" dirty="0"/>
          </a:p>
          <a:p>
            <a:pPr algn="ctr"/>
            <a:r>
              <a:rPr lang="en-US" sz="4000" dirty="0"/>
              <a:t>4 And Jesus answered and said to them: </a:t>
            </a:r>
            <a:r>
              <a:rPr lang="en-US" sz="4000" dirty="0">
                <a:solidFill>
                  <a:srgbClr val="FF0000"/>
                </a:solidFill>
              </a:rPr>
              <a:t>"Take heed that no one deceives you. </a:t>
            </a:r>
            <a:r>
              <a:rPr lang="en-US" sz="4000" dirty="0"/>
              <a:t>5 </a:t>
            </a:r>
            <a:r>
              <a:rPr lang="en-US" sz="4000" dirty="0">
                <a:solidFill>
                  <a:srgbClr val="FF0000"/>
                </a:solidFill>
              </a:rPr>
              <a:t>For many will come in My name, saying, 'I am the Christ,' and will deceive many. </a:t>
            </a:r>
            <a:r>
              <a:rPr lang="en-US" sz="4000" dirty="0"/>
              <a:t>6 </a:t>
            </a:r>
            <a:r>
              <a:rPr lang="en-US" sz="4000" dirty="0">
                <a:solidFill>
                  <a:srgbClr val="FF0000"/>
                </a:solidFill>
              </a:rPr>
              <a:t>And you will hear of wars and rumors of wars. See that you are not troubled; for all these things must come to pass, but the end is not yet.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6755696"/>
          </a:xfrm>
          <a:prstGeom prst="rect">
            <a:avLst/>
          </a:prstGeom>
        </p:spPr>
        <p:txBody>
          <a:bodyPr wrap="square">
            <a:spAutoFit/>
          </a:bodyPr>
          <a:lstStyle/>
          <a:p>
            <a:pPr algn="ctr"/>
            <a:r>
              <a:rPr lang="en-US" sz="3600" dirty="0"/>
              <a:t>7 </a:t>
            </a:r>
            <a:r>
              <a:rPr lang="en-US" sz="3600" dirty="0">
                <a:solidFill>
                  <a:srgbClr val="FF0000"/>
                </a:solidFill>
              </a:rPr>
              <a:t>For nation will rise against nation, and kingdom against kingdom. And there will be famines, pestilences, and earthquakes in various places. </a:t>
            </a:r>
            <a:r>
              <a:rPr lang="en-US" sz="3600" dirty="0"/>
              <a:t>8 </a:t>
            </a:r>
            <a:r>
              <a:rPr lang="en-US" sz="3600" dirty="0">
                <a:solidFill>
                  <a:srgbClr val="FF0000"/>
                </a:solidFill>
              </a:rPr>
              <a:t>All these are the beginning of sorrows. </a:t>
            </a:r>
            <a:r>
              <a:rPr lang="en-US" sz="3600" dirty="0"/>
              <a:t>9 </a:t>
            </a:r>
            <a:r>
              <a:rPr lang="en-US" sz="3600" dirty="0">
                <a:solidFill>
                  <a:srgbClr val="FF0000"/>
                </a:solidFill>
              </a:rPr>
              <a:t>Then they will deliver you up to tribulation and kill you, and you will be hated by all nations for My name's sake.</a:t>
            </a:r>
            <a:r>
              <a:rPr lang="en-US" sz="3600" dirty="0"/>
              <a:t> 10 </a:t>
            </a:r>
            <a:r>
              <a:rPr lang="en-US" sz="3600" dirty="0">
                <a:solidFill>
                  <a:srgbClr val="FF0000"/>
                </a:solidFill>
              </a:rPr>
              <a:t>And then many will be offended, will betray one another, and will hate one another. </a:t>
            </a:r>
            <a:r>
              <a:rPr lang="en-US" sz="3600" dirty="0"/>
              <a:t>11 </a:t>
            </a:r>
            <a:r>
              <a:rPr lang="en-US" sz="3600" dirty="0">
                <a:solidFill>
                  <a:srgbClr val="FF0000"/>
                </a:solidFill>
              </a:rPr>
              <a:t>Then many false prophets will rise up and deceive many. </a:t>
            </a:r>
          </a:p>
          <a:p>
            <a:pPr algn="ctr"/>
            <a:r>
              <a:rPr lang="en-US" sz="3600" dirty="0"/>
              <a:t> </a:t>
            </a:r>
          </a:p>
          <a:p>
            <a:pPr algn="ctr"/>
            <a:endParaRPr lang="en-US" sz="37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dirty="0"/>
              <a:t>12 </a:t>
            </a:r>
            <a:r>
              <a:rPr lang="en-US" sz="4000" dirty="0">
                <a:solidFill>
                  <a:srgbClr val="FF0000"/>
                </a:solidFill>
              </a:rPr>
              <a:t>And because lawlessness will abound, the love of many will grow cold. </a:t>
            </a:r>
            <a:r>
              <a:rPr lang="en-US" sz="4000" dirty="0"/>
              <a:t>13 </a:t>
            </a:r>
            <a:r>
              <a:rPr lang="en-US" sz="4000" dirty="0">
                <a:solidFill>
                  <a:srgbClr val="FF0000"/>
                </a:solidFill>
              </a:rPr>
              <a:t>But he who endures to the end shall be saved. </a:t>
            </a:r>
            <a:r>
              <a:rPr lang="en-US" sz="4000" dirty="0"/>
              <a:t>14 </a:t>
            </a:r>
            <a:r>
              <a:rPr lang="en-US" sz="4000" dirty="0">
                <a:solidFill>
                  <a:srgbClr val="FF0000"/>
                </a:solidFill>
              </a:rPr>
              <a:t>And this gospel of the kingdom will be preached in all the world as a witness to all the nations, and then the end will come. </a:t>
            </a:r>
            <a:r>
              <a:rPr lang="en-US" sz="4000" dirty="0"/>
              <a:t>15 </a:t>
            </a:r>
            <a:r>
              <a:rPr lang="en-US" sz="4000" dirty="0">
                <a:solidFill>
                  <a:srgbClr val="FF0000"/>
                </a:solidFill>
              </a:rPr>
              <a:t>"Therefore when you see the 'abomination of desolation,' spoken of by Daniel the prophet, standing in the holy place" (whoever reads, let him understand),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 16 </a:t>
            </a:r>
            <a:r>
              <a:rPr lang="en-US" sz="4000" dirty="0">
                <a:solidFill>
                  <a:srgbClr val="FF0000"/>
                </a:solidFill>
              </a:rPr>
              <a:t>then let those who are in Judea flee to the mountains. </a:t>
            </a:r>
            <a:r>
              <a:rPr lang="en-US" sz="4000" dirty="0"/>
              <a:t>17 </a:t>
            </a:r>
            <a:r>
              <a:rPr lang="en-US" sz="4000" dirty="0">
                <a:solidFill>
                  <a:srgbClr val="FF0000"/>
                </a:solidFill>
              </a:rPr>
              <a:t>Let him who is on the housetop not go down to take anything out of his house.</a:t>
            </a:r>
            <a:r>
              <a:rPr lang="en-US" sz="4000" dirty="0"/>
              <a:t> 18 </a:t>
            </a:r>
            <a:r>
              <a:rPr lang="en-US" sz="4000" dirty="0">
                <a:solidFill>
                  <a:srgbClr val="FF0000"/>
                </a:solidFill>
              </a:rPr>
              <a:t>And let him who is in the field not go back to get his clothes.</a:t>
            </a:r>
            <a:r>
              <a:rPr lang="en-US" sz="4000" dirty="0"/>
              <a:t> 19 </a:t>
            </a:r>
            <a:r>
              <a:rPr lang="en-US" sz="4000" dirty="0">
                <a:solidFill>
                  <a:srgbClr val="FF0000"/>
                </a:solidFill>
              </a:rPr>
              <a:t>But woe to those who are pregnant and to those who are nursing babies in those days! </a:t>
            </a:r>
            <a:r>
              <a:rPr lang="en-US" sz="4000" dirty="0"/>
              <a:t>20 </a:t>
            </a:r>
            <a:r>
              <a:rPr lang="en-US" sz="4000" dirty="0">
                <a:solidFill>
                  <a:srgbClr val="FF0000"/>
                </a:solidFill>
              </a:rPr>
              <a:t>And pray that your flight may not be in winter or on the Sabbath.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21 </a:t>
            </a:r>
            <a:r>
              <a:rPr lang="en-US" sz="4000" dirty="0">
                <a:solidFill>
                  <a:srgbClr val="FF0000"/>
                </a:solidFill>
              </a:rPr>
              <a:t>For then there will be great tribulation, such as has not been since the beginning of the world until this time, no, nor ever shall be.</a:t>
            </a:r>
            <a:r>
              <a:rPr lang="en-US" sz="4000" dirty="0"/>
              <a:t> 22 </a:t>
            </a:r>
            <a:r>
              <a:rPr lang="en-US" sz="4000" dirty="0">
                <a:solidFill>
                  <a:srgbClr val="FF0000"/>
                </a:solidFill>
              </a:rPr>
              <a:t>And unless those days were shortened, no flesh would be saved; but for the elect's sake those days will be shortened. </a:t>
            </a:r>
            <a:r>
              <a:rPr lang="en-US" sz="4000" dirty="0"/>
              <a:t>23 </a:t>
            </a:r>
            <a:r>
              <a:rPr lang="en-US" sz="4000" dirty="0">
                <a:solidFill>
                  <a:srgbClr val="FF0000"/>
                </a:solidFill>
              </a:rPr>
              <a:t>Then if anyone says to you, 'Look, here is the Christ!' or 'There!' do not believe it. </a:t>
            </a:r>
          </a:p>
          <a:p>
            <a:pPr algn="ctr"/>
            <a:r>
              <a:rPr lang="en-US" sz="4000" dirty="0"/>
              <a:t> </a:t>
            </a:r>
          </a:p>
          <a:p>
            <a:pPr algn="ct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01698"/>
          </a:xfrm>
          <a:prstGeom prst="rect">
            <a:avLst/>
          </a:prstGeom>
        </p:spPr>
        <p:txBody>
          <a:bodyPr wrap="square">
            <a:spAutoFit/>
          </a:bodyPr>
          <a:lstStyle/>
          <a:p>
            <a:pPr algn="ctr"/>
            <a:r>
              <a:rPr lang="en-US" sz="3600" dirty="0"/>
              <a:t>24 </a:t>
            </a:r>
            <a:r>
              <a:rPr lang="en-US" sz="3600" dirty="0">
                <a:solidFill>
                  <a:srgbClr val="FF0000"/>
                </a:solidFill>
              </a:rPr>
              <a:t>For false </a:t>
            </a:r>
            <a:r>
              <a:rPr lang="en-US" sz="3600" dirty="0" err="1">
                <a:solidFill>
                  <a:srgbClr val="FF0000"/>
                </a:solidFill>
              </a:rPr>
              <a:t>christs</a:t>
            </a:r>
            <a:r>
              <a:rPr lang="en-US" sz="3600" dirty="0">
                <a:solidFill>
                  <a:srgbClr val="FF0000"/>
                </a:solidFill>
              </a:rPr>
              <a:t> and false prophets will rise and show great signs and wonders to deceive, if possible, even the elect. </a:t>
            </a:r>
            <a:r>
              <a:rPr lang="en-US" sz="3600" dirty="0"/>
              <a:t>25 </a:t>
            </a:r>
            <a:r>
              <a:rPr lang="en-US" sz="3600" dirty="0">
                <a:solidFill>
                  <a:srgbClr val="FF0000"/>
                </a:solidFill>
              </a:rPr>
              <a:t>See, I have told you beforehand. </a:t>
            </a:r>
            <a:r>
              <a:rPr lang="en-US" sz="3600" dirty="0"/>
              <a:t>26 </a:t>
            </a:r>
            <a:r>
              <a:rPr lang="en-US" sz="3600" dirty="0">
                <a:solidFill>
                  <a:srgbClr val="FF0000"/>
                </a:solidFill>
              </a:rPr>
              <a:t>Therefore if they say to you, 'Look, He is in the desert!' do not go out; or 'Look, He is in the inner rooms!' do not believe it. </a:t>
            </a:r>
            <a:r>
              <a:rPr lang="en-US" sz="3600" dirty="0"/>
              <a:t>27 </a:t>
            </a:r>
            <a:r>
              <a:rPr lang="en-US" sz="3600" dirty="0">
                <a:solidFill>
                  <a:srgbClr val="FF0000"/>
                </a:solidFill>
              </a:rPr>
              <a:t>For as the lightning comes from the east and flashes to the west, so also will the coming of the Son of Man be.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45399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dirty="0"/>
              <a:t>28 </a:t>
            </a:r>
            <a:r>
              <a:rPr lang="en-US" sz="4000" dirty="0">
                <a:solidFill>
                  <a:srgbClr val="FF0000"/>
                </a:solidFill>
              </a:rPr>
              <a:t>For wherever the carcass is, there the eagles will be gathered together. </a:t>
            </a:r>
            <a:r>
              <a:rPr lang="en-US" sz="4000" dirty="0"/>
              <a:t>29 </a:t>
            </a:r>
            <a:r>
              <a:rPr lang="en-US" sz="4000" dirty="0">
                <a:solidFill>
                  <a:srgbClr val="FF0000"/>
                </a:solidFill>
              </a:rPr>
              <a:t>"Immediately after the tribulation of those days the sun will be darkened, and the moon will not give its light; the stars will fall from heaven, and the powers of the heavens will be shaken.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352696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47700"/>
          </a:xfrm>
          <a:prstGeom prst="rect">
            <a:avLst/>
          </a:prstGeom>
        </p:spPr>
        <p:txBody>
          <a:bodyPr wrap="square">
            <a:spAutoFit/>
          </a:bodyPr>
          <a:lstStyle/>
          <a:p>
            <a:pPr algn="ctr"/>
            <a:r>
              <a:rPr lang="en-US" sz="3600" dirty="0"/>
              <a:t>30 </a:t>
            </a:r>
            <a:r>
              <a:rPr lang="en-US" sz="3600" dirty="0">
                <a:solidFill>
                  <a:srgbClr val="FF0000"/>
                </a:solidFill>
              </a:rPr>
              <a:t>Then the sign of the Son of Man will appear in heaven, and then all the tribes of the earth will mourn, and they will see the Son of Man coming on the clouds of heaven with power and great glory. </a:t>
            </a:r>
            <a:r>
              <a:rPr lang="en-US" sz="3600" dirty="0"/>
              <a:t>31 </a:t>
            </a:r>
            <a:r>
              <a:rPr lang="en-US" sz="3600" dirty="0">
                <a:solidFill>
                  <a:srgbClr val="FF0000"/>
                </a:solidFill>
              </a:rPr>
              <a:t>And He will send His angels with a great sound of a trumpet, and they will gather together His elect from the four winds, from one end of heaven to the</a:t>
            </a:r>
          </a:p>
          <a:p>
            <a:pPr algn="ctr"/>
            <a:r>
              <a:rPr lang="en-US" sz="3600" b="1" dirty="0"/>
              <a:t> </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87017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Let No One Deceive You</a:t>
            </a:r>
            <a:endParaRPr lang="en-US" sz="3200" dirty="0"/>
          </a:p>
          <a:p>
            <a:pPr algn="ctr"/>
            <a:r>
              <a:rPr lang="en-US" sz="2800" b="1" dirty="0"/>
              <a:t>by Pastor Fee Soliven</a:t>
            </a:r>
            <a:endParaRPr lang="en-US" sz="2800" dirty="0"/>
          </a:p>
          <a:p>
            <a:pPr algn="ctr"/>
            <a:r>
              <a:rPr lang="en-US" sz="3200" b="1" dirty="0"/>
              <a:t>2 Thessalonians 2:1-6</a:t>
            </a:r>
            <a:endParaRPr lang="en-US" sz="3200" dirty="0"/>
          </a:p>
          <a:p>
            <a:pPr algn="ctr"/>
            <a:r>
              <a:rPr lang="en-US" sz="3200" b="1" dirty="0"/>
              <a:t>Wednesday Evening </a:t>
            </a:r>
            <a:endParaRPr lang="en-US" sz="3200" dirty="0"/>
          </a:p>
          <a:p>
            <a:pPr algn="ctr"/>
            <a:r>
              <a:rPr lang="en-US" sz="3200" b="1" dirty="0"/>
              <a:t>March 4, 2020</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Daniel 9:25-27</a:t>
            </a:r>
            <a:endParaRPr lang="en-US" sz="4000" dirty="0"/>
          </a:p>
          <a:p>
            <a:pPr algn="ctr"/>
            <a:r>
              <a:rPr lang="en-US" sz="4000" dirty="0"/>
              <a:t>25 "Know therefore and understand, That from the going forth of the command To restore and build Jerusalem Until Messiah the Prince, There shall be seven weeks and sixty-two weeks; The street shall be built again, and the wall, Even in troublesome times.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8117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dirty="0"/>
              <a:t>26 "And after the sixty-two weeks Messiah shall be cut off, but not for Himself; And the people of the prince who is to come Shall destroy the city and the sanctuary. The end of it shall be with a flood, And till the end of the war desolations are determined.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903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dirty="0"/>
              <a:t>27 Then he shall confirm a covenant with many for one week; But in the middle of the week He shall bring an end to sacrifice and offering. And on the wing of abominations shall be one who makes desolate, Even until the consummation, which is determined, Is poured out on the desolate."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781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94359"/>
          </a:xfrm>
          <a:prstGeom prst="rect">
            <a:avLst/>
          </a:prstGeom>
        </p:spPr>
        <p:txBody>
          <a:bodyPr wrap="square">
            <a:spAutoFit/>
          </a:bodyPr>
          <a:lstStyle/>
          <a:p>
            <a:pPr algn="ctr"/>
            <a:r>
              <a:rPr lang="en-US" sz="3700" b="1" u="sng" dirty="0"/>
              <a:t>Daniel 12:1-4</a:t>
            </a:r>
            <a:endParaRPr lang="en-US" sz="3700" dirty="0"/>
          </a:p>
          <a:p>
            <a:pPr algn="ctr"/>
            <a:r>
              <a:rPr lang="en-US" sz="3700" dirty="0"/>
              <a:t>1 "At that time Michael shall stand up, The great prince who stands watch over the sons of your people; And there shall be a time of trouble, Such as never was since there was a nation, Even to that time. And at that time your people shall be delivered, Every one who is found written in the book. 2 And many of those who sleep in the dust of the earth shall awake, Some to everlasting life, Some to shame and everlasting contempt.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1811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dirty="0"/>
              <a:t>3 Those who are wise shall shine Like the brightness of the firmament, And those who turn many to righteousness Like the stars forever and ever. 4 "But you, Daniel, shut up the words, and seal the book until the time of the end; many shall run to and </a:t>
            </a:r>
            <a:r>
              <a:rPr lang="en-US" sz="4000" dirty="0" err="1"/>
              <a:t>fro</a:t>
            </a:r>
            <a:r>
              <a:rPr lang="en-US" sz="4000" dirty="0"/>
              <a:t>, and knowledge shall increase."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396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5 Do you not remember that when I was still with you I told you these things? 6 And now you know what is restraining, that he may be revealed in his own time.</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301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1787842"/>
          </a:xfrm>
          <a:prstGeom prst="rect">
            <a:avLst/>
          </a:prstGeom>
        </p:spPr>
        <p:txBody>
          <a:bodyPr wrap="square">
            <a:spAutoFit/>
          </a:bodyPr>
          <a:lstStyle/>
          <a:p>
            <a:pPr algn="ctr"/>
            <a:r>
              <a:rPr lang="en-US" sz="4000" b="1" u="sng" dirty="0"/>
              <a:t>John 15:20-21</a:t>
            </a:r>
            <a:endParaRPr lang="en-US" sz="4000" dirty="0"/>
          </a:p>
          <a:p>
            <a:pPr algn="ctr"/>
            <a:r>
              <a:rPr lang="en-US" sz="4000" dirty="0"/>
              <a:t>20 </a:t>
            </a:r>
            <a:r>
              <a:rPr lang="en-US" sz="4000" dirty="0">
                <a:solidFill>
                  <a:srgbClr val="FF0000"/>
                </a:solidFill>
              </a:rPr>
              <a:t>Remember the word that I said to you, 'A servant is not greater than his master.' If they persecuted Me, they will also persecute you. If they kept My word, they will keep yours also. </a:t>
            </a:r>
            <a:r>
              <a:rPr lang="en-US" sz="4000" dirty="0"/>
              <a:t>21 </a:t>
            </a:r>
            <a:r>
              <a:rPr lang="en-US" sz="4000" dirty="0">
                <a:solidFill>
                  <a:srgbClr val="FF0000"/>
                </a:solidFill>
              </a:rPr>
              <a:t>But all these things they will do to you for My name's sake, because they do not know Him who sent Me. </a:t>
            </a:r>
          </a:p>
          <a:p>
            <a:pPr algn="ctr"/>
            <a:r>
              <a:rPr lang="en-US" sz="4000" dirty="0"/>
              <a:t> </a:t>
            </a:r>
          </a:p>
          <a:p>
            <a:pPr algn="ct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17995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b="1" dirty="0"/>
              <a:t>1 Now, brethren, concerning the coming of our Lord Jesus Christ and our gathering together to Him, we ask you, 2 not to be soon shaken in mind or troubled, either by spirit or by word or by letter, as if from us, as though the day of Christ had come.</a:t>
            </a:r>
            <a:endParaRPr lang="en-US" sz="4000" dirty="0"/>
          </a:p>
          <a:p>
            <a:pPr algn="ctr"/>
            <a:r>
              <a:rPr lang="en-US" sz="4000" b="1" dirty="0"/>
              <a:t> </a:t>
            </a:r>
            <a:endParaRPr lang="en-US" sz="4000" dirty="0"/>
          </a:p>
          <a:p>
            <a:pPr algn="ctr"/>
            <a:endParaRPr lang="en-US" sz="4000" b="1" dirty="0"/>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a:t>3 Let no one deceive you by any means; for that Day will not come unless the falling away comes first, and the man of sin is revealed, the son of perdition, 4 who opposes and exalts himself above all that is called God or that is worshiped, so that he sits as God in the temple of God, showing himself that he is God.</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95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431709"/>
          </a:xfrm>
          <a:prstGeom prst="rect">
            <a:avLst/>
          </a:prstGeom>
        </p:spPr>
        <p:txBody>
          <a:bodyPr wrap="square">
            <a:spAutoFit/>
          </a:bodyPr>
          <a:lstStyle/>
          <a:p>
            <a:pPr algn="ctr"/>
            <a:r>
              <a:rPr lang="en-US" sz="3600" b="1" dirty="0"/>
              <a:t> 5 Do you not remember that when I was still with you I told you these things? 6 And now you know what is restraining, that he may be revealed in his own time.</a:t>
            </a:r>
            <a:endParaRPr lang="en-US" sz="3600" dirty="0"/>
          </a:p>
          <a:p>
            <a:pPr algn="ctr"/>
            <a:r>
              <a:rPr lang="en-US" sz="3600" dirty="0"/>
              <a:t> </a:t>
            </a:r>
          </a:p>
          <a:p>
            <a:pPr algn="ctr"/>
            <a:endParaRPr lang="en-US" sz="37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1 Now, brethren, concerning the coming of our Lord Jesus Christ and our gathering together to Him, we ask you,</a:t>
            </a:r>
            <a:endParaRPr lang="en-US" sz="4000" dirty="0"/>
          </a:p>
          <a:p>
            <a:pPr algn="ctr"/>
            <a:r>
              <a:rPr lang="en-US" sz="4000" dirty="0"/>
              <a:t> </a:t>
            </a:r>
          </a:p>
          <a:p>
            <a:pPr algn="ctr"/>
            <a:endParaRPr lang="en-US" sz="4000" b="1" dirty="0">
              <a:solidFill>
                <a:srgbClr val="FF0000"/>
              </a:solidFill>
            </a:endParaRPr>
          </a:p>
        </p:txBody>
      </p:sp>
    </p:spTree>
    <p:extLst>
      <p:ext uri="{BB962C8B-B14F-4D97-AF65-F5344CB8AC3E}">
        <p14:creationId xmlns:p14="http://schemas.microsoft.com/office/powerpoint/2010/main" val="283649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Acts 15:32</a:t>
            </a:r>
            <a:endParaRPr lang="en-US" sz="4000" dirty="0"/>
          </a:p>
          <a:p>
            <a:pPr algn="ctr"/>
            <a:r>
              <a:rPr lang="en-US" sz="4000" dirty="0"/>
              <a:t>“Now Judas and Silas, themselves being prophets also, exhorted and strengthened the brethren with many words.”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12666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Acts 15:40</a:t>
            </a:r>
            <a:endParaRPr lang="en-US" sz="4000" dirty="0"/>
          </a:p>
          <a:p>
            <a:pPr algn="ctr"/>
            <a:r>
              <a:rPr lang="en-US" sz="4000" dirty="0"/>
              <a:t>“but Paul chose Silas and departed, being commended by the brethren to the grace of God”</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29066</TotalTime>
  <Words>2108</Words>
  <Application>Microsoft Office PowerPoint</Application>
  <PresentationFormat>On-screen Show (4:3)</PresentationFormat>
  <Paragraphs>99</Paragraphs>
  <Slides>37</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37</vt:i4>
      </vt:variant>
    </vt:vector>
  </HeadingPairs>
  <TitlesOfParts>
    <vt:vector size="44"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1748</cp:revision>
  <dcterms:created xsi:type="dcterms:W3CDTF">2013-06-05T21:04:28Z</dcterms:created>
  <dcterms:modified xsi:type="dcterms:W3CDTF">2020-03-05T05:34:00Z</dcterms:modified>
</cp:coreProperties>
</file>