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52"/>
  </p:notesMasterIdLst>
  <p:sldIdLst>
    <p:sldId id="1454" r:id="rId2"/>
    <p:sldId id="698" r:id="rId3"/>
    <p:sldId id="258" r:id="rId4"/>
    <p:sldId id="1452" r:id="rId5"/>
    <p:sldId id="1453" r:id="rId6"/>
    <p:sldId id="1417" r:id="rId7"/>
    <p:sldId id="1418" r:id="rId8"/>
    <p:sldId id="1419" r:id="rId9"/>
    <p:sldId id="1420" r:id="rId10"/>
    <p:sldId id="1421" r:id="rId11"/>
    <p:sldId id="1422" r:id="rId12"/>
    <p:sldId id="1423" r:id="rId13"/>
    <p:sldId id="790" r:id="rId14"/>
    <p:sldId id="1074" r:id="rId15"/>
    <p:sldId id="259" r:id="rId16"/>
    <p:sldId id="1424" r:id="rId17"/>
    <p:sldId id="1425" r:id="rId18"/>
    <p:sldId id="1426" r:id="rId19"/>
    <p:sldId id="1427" r:id="rId20"/>
    <p:sldId id="617" r:id="rId21"/>
    <p:sldId id="1428" r:id="rId22"/>
    <p:sldId id="615" r:id="rId23"/>
    <p:sldId id="1429" r:id="rId24"/>
    <p:sldId id="616" r:id="rId25"/>
    <p:sldId id="1430" r:id="rId26"/>
    <p:sldId id="1385" r:id="rId27"/>
    <p:sldId id="1433" r:id="rId28"/>
    <p:sldId id="1434" r:id="rId29"/>
    <p:sldId id="1435" r:id="rId30"/>
    <p:sldId id="1436" r:id="rId31"/>
    <p:sldId id="1437" r:id="rId32"/>
    <p:sldId id="1438" r:id="rId33"/>
    <p:sldId id="1439" r:id="rId34"/>
    <p:sldId id="260" r:id="rId35"/>
    <p:sldId id="1431" r:id="rId36"/>
    <p:sldId id="518" r:id="rId37"/>
    <p:sldId id="704" r:id="rId38"/>
    <p:sldId id="706" r:id="rId39"/>
    <p:sldId id="874" r:id="rId40"/>
    <p:sldId id="1500" r:id="rId41"/>
    <p:sldId id="1501" r:id="rId42"/>
    <p:sldId id="1502" r:id="rId43"/>
    <p:sldId id="1503" r:id="rId44"/>
    <p:sldId id="1504" r:id="rId45"/>
    <p:sldId id="1505" r:id="rId46"/>
    <p:sldId id="1506" r:id="rId47"/>
    <p:sldId id="1507" r:id="rId48"/>
    <p:sldId id="1508" r:id="rId49"/>
    <p:sldId id="1509" r:id="rId50"/>
    <p:sldId id="1511" r:id="rId5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214" autoAdjust="0"/>
    <p:restoredTop sz="94660"/>
  </p:normalViewPr>
  <p:slideViewPr>
    <p:cSldViewPr>
      <p:cViewPr varScale="1">
        <p:scale>
          <a:sx n="108" d="100"/>
          <a:sy n="108" d="100"/>
        </p:scale>
        <p:origin x="1500"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726CF8-AB8D-4D4A-A576-C89E5CA583C3}" type="datetimeFigureOut">
              <a:rPr lang="en-US" smtClean="0"/>
              <a:pPr/>
              <a:t>3/8/2020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FAD8AB-C685-4702-9014-ADA2C1441788}" type="slidenum">
              <a:rPr lang="en-US" smtClean="0"/>
              <a:pPr/>
              <a:t>‹#›</a:t>
            </a:fld>
            <a:endParaRPr lang="en-US"/>
          </a:p>
        </p:txBody>
      </p:sp>
    </p:spTree>
    <p:extLst>
      <p:ext uri="{BB962C8B-B14F-4D97-AF65-F5344CB8AC3E}">
        <p14:creationId xmlns:p14="http://schemas.microsoft.com/office/powerpoint/2010/main" val="14144674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355DD6-1C2C-4448-8227-50186370C33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1027219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355DD6-1C2C-4448-8227-50186370C33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5761340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355DD6-1C2C-4448-8227-50186370C33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0125303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355DD6-1C2C-4448-8227-50186370C33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631601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355DD6-1C2C-4448-8227-50186370C33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9989619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355DD6-1C2C-4448-8227-50186370C33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48355670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355DD6-1C2C-4448-8227-50186370C33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19170478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355DD6-1C2C-4448-8227-50186370C33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78072003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AFAD8AB-C685-4702-9014-ADA2C1441788}" type="slidenum">
              <a:rPr lang="en-US" smtClean="0"/>
              <a:pPr/>
              <a:t>34</a:t>
            </a:fld>
            <a:endParaRPr lang="en-US"/>
          </a:p>
        </p:txBody>
      </p:sp>
    </p:spTree>
    <p:extLst>
      <p:ext uri="{BB962C8B-B14F-4D97-AF65-F5344CB8AC3E}">
        <p14:creationId xmlns:p14="http://schemas.microsoft.com/office/powerpoint/2010/main" val="32276346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355DD6-1C2C-4448-8227-50186370C33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35</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7879163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355DD6-1C2C-4448-8227-50186370C33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8718528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355DD6-1C2C-4448-8227-50186370C33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1099728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355DD6-1C2C-4448-8227-50186370C33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1348645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355DD6-1C2C-4448-8227-50186370C33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7417959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355DD6-1C2C-4448-8227-50186370C33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5217845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355DD6-1C2C-4448-8227-50186370C33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9517224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AFAD8AB-C685-4702-9014-ADA2C1441788}" type="slidenum">
              <a:rPr lang="en-US" smtClean="0"/>
              <a:pPr/>
              <a:t>13</a:t>
            </a:fld>
            <a:endParaRPr lang="en-US"/>
          </a:p>
        </p:txBody>
      </p:sp>
    </p:spTree>
    <p:extLst>
      <p:ext uri="{BB962C8B-B14F-4D97-AF65-F5344CB8AC3E}">
        <p14:creationId xmlns:p14="http://schemas.microsoft.com/office/powerpoint/2010/main" val="2263457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355DD6-1C2C-4448-8227-50186370C33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0662423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6350" y="20638"/>
            <a:ext cx="9144000" cy="6858000"/>
            <a:chOff x="0" y="0"/>
            <a:chExt cx="5760" cy="4320"/>
          </a:xfrm>
        </p:grpSpPr>
        <p:sp>
          <p:nvSpPr>
            <p:cNvPr id="5"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dirty="0"/>
            </a:p>
          </p:txBody>
        </p:sp>
        <p:sp>
          <p:nvSpPr>
            <p:cNvPr id="6"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en-US" dirty="0"/>
            </a:p>
          </p:txBody>
        </p:sp>
      </p:grpSp>
      <p:sp>
        <p:nvSpPr>
          <p:cNvPr id="7" name="Freeform 5"/>
          <p:cNvSpPr>
            <a:spLocks/>
          </p:cNvSpPr>
          <p:nvPr/>
        </p:nvSpPr>
        <p:spPr bwMode="hidden">
          <a:xfrm>
            <a:off x="6242050" y="626903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en-US" dirty="0"/>
          </a:p>
        </p:txBody>
      </p:sp>
      <p:grpSp>
        <p:nvGrpSpPr>
          <p:cNvPr id="8" name="Group 6"/>
          <p:cNvGrpSpPr>
            <a:grpSpLocks/>
          </p:cNvGrpSpPr>
          <p:nvPr/>
        </p:nvGrpSpPr>
        <p:grpSpPr bwMode="auto">
          <a:xfrm>
            <a:off x="-1588" y="6034088"/>
            <a:ext cx="7845426" cy="850900"/>
            <a:chOff x="0" y="3792"/>
            <a:chExt cx="4942" cy="536"/>
          </a:xfrm>
        </p:grpSpPr>
        <p:sp>
          <p:nvSpPr>
            <p:cNvPr id="9"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en-US" dirty="0"/>
            </a:p>
          </p:txBody>
        </p:sp>
        <p:grpSp>
          <p:nvGrpSpPr>
            <p:cNvPr id="10" name="Group 8"/>
            <p:cNvGrpSpPr>
              <a:grpSpLocks/>
            </p:cNvGrpSpPr>
            <p:nvPr userDrawn="1"/>
          </p:nvGrpSpPr>
          <p:grpSpPr bwMode="auto">
            <a:xfrm>
              <a:off x="2486" y="3792"/>
              <a:ext cx="2456" cy="536"/>
              <a:chOff x="2486" y="3792"/>
              <a:chExt cx="2456" cy="536"/>
            </a:xfrm>
          </p:grpSpPr>
          <p:sp>
            <p:nvSpPr>
              <p:cNvPr id="12" name="Freeform 9"/>
              <p:cNvSpPr>
                <a:spLocks/>
              </p:cNvSpPr>
              <p:nvPr userDrawn="1"/>
            </p:nvSpPr>
            <p:spPr bwMode="ltGray">
              <a:xfrm>
                <a:off x="3948" y="3799"/>
                <a:ext cx="994" cy="529"/>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592" y="527"/>
                  </a:cxn>
                  <a:cxn ang="0">
                    <a:pos x="994" y="529"/>
                  </a:cxn>
                  <a:cxn ang="0">
                    <a:pos x="828" y="473"/>
                  </a:cxn>
                  <a:cxn ang="0">
                    <a:pos x="636" y="373"/>
                  </a:cxn>
                </a:cxnLst>
                <a:rect l="0" t="0" r="r" b="b"/>
                <a:pathLst>
                  <a:path w="994" h="529">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592" y="527"/>
                    </a:lnTo>
                    <a:lnTo>
                      <a:pt x="994" y="529"/>
                    </a:lnTo>
                    <a:lnTo>
                      <a:pt x="828" y="473"/>
                    </a:lnTo>
                    <a:lnTo>
                      <a:pt x="636" y="373"/>
                    </a:lnTo>
                    <a:close/>
                  </a:path>
                </a:pathLst>
              </a:custGeom>
              <a:solidFill>
                <a:schemeClr val="bg2"/>
              </a:solidFill>
              <a:ln w="9525">
                <a:noFill/>
                <a:round/>
                <a:headEnd/>
                <a:tailEnd/>
              </a:ln>
            </p:spPr>
            <p:txBody>
              <a:bodyPr/>
              <a:lstStyle/>
              <a:p>
                <a:pPr>
                  <a:defRPr/>
                </a:pPr>
                <a:endParaRPr lang="en-US" dirty="0"/>
              </a:p>
            </p:txBody>
          </p:sp>
          <p:sp>
            <p:nvSpPr>
              <p:cNvPr id="13"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pPr>
                  <a:defRPr/>
                </a:pPr>
                <a:endParaRPr lang="en-US" dirty="0"/>
              </a:p>
            </p:txBody>
          </p:sp>
          <p:sp>
            <p:nvSpPr>
              <p:cNvPr id="14"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pPr>
                  <a:defRPr/>
                </a:pPr>
                <a:endParaRPr lang="en-US" dirty="0"/>
              </a:p>
            </p:txBody>
          </p:sp>
          <p:sp>
            <p:nvSpPr>
              <p:cNvPr id="15"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pPr>
                  <a:defRPr/>
                </a:pPr>
                <a:endParaRPr lang="en-US" dirty="0"/>
              </a:p>
            </p:txBody>
          </p:sp>
          <p:sp>
            <p:nvSpPr>
              <p:cNvPr id="16"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pPr>
                  <a:defRPr/>
                </a:pPr>
                <a:endParaRPr lang="en-US" dirty="0"/>
              </a:p>
            </p:txBody>
          </p:sp>
        </p:grpSp>
        <p:sp>
          <p:nvSpPr>
            <p:cNvPr id="11"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en-US" dirty="0"/>
            </a:p>
          </p:txBody>
        </p:sp>
      </p:grpSp>
      <p:grpSp>
        <p:nvGrpSpPr>
          <p:cNvPr id="17" name="Group 15"/>
          <p:cNvGrpSpPr>
            <a:grpSpLocks/>
          </p:cNvGrpSpPr>
          <p:nvPr/>
        </p:nvGrpSpPr>
        <p:grpSpPr bwMode="auto">
          <a:xfrm>
            <a:off x="627063" y="6021388"/>
            <a:ext cx="5684837" cy="849312"/>
            <a:chOff x="395" y="3793"/>
            <a:chExt cx="3581" cy="535"/>
          </a:xfrm>
        </p:grpSpPr>
        <p:sp>
          <p:nvSpPr>
            <p:cNvPr id="18" name="Freeform 16"/>
            <p:cNvSpPr>
              <a:spLocks/>
            </p:cNvSpPr>
            <p:nvPr userDrawn="1"/>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pPr>
                <a:defRPr/>
              </a:pPr>
              <a:endParaRPr lang="en-US" dirty="0"/>
            </a:p>
          </p:txBody>
        </p:sp>
        <p:sp>
          <p:nvSpPr>
            <p:cNvPr id="19" name="Freeform 17"/>
            <p:cNvSpPr>
              <a:spLocks/>
            </p:cNvSpPr>
            <p:nvPr userDrawn="1"/>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pPr>
                <a:defRPr/>
              </a:pPr>
              <a:endParaRPr lang="en-US" dirty="0"/>
            </a:p>
          </p:txBody>
        </p:sp>
        <p:sp>
          <p:nvSpPr>
            <p:cNvPr id="20" name="Freeform 18"/>
            <p:cNvSpPr>
              <a:spLocks/>
            </p:cNvSpPr>
            <p:nvPr userDrawn="1"/>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pPr>
                <a:defRPr/>
              </a:pPr>
              <a:endParaRPr lang="en-US" dirty="0"/>
            </a:p>
          </p:txBody>
        </p:sp>
        <p:sp>
          <p:nvSpPr>
            <p:cNvPr id="21" name="Freeform 19"/>
            <p:cNvSpPr>
              <a:spLocks/>
            </p:cNvSpPr>
            <p:nvPr userDrawn="1"/>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pPr>
                <a:defRPr/>
              </a:pPr>
              <a:endParaRPr lang="en-US" dirty="0"/>
            </a:p>
          </p:txBody>
        </p:sp>
        <p:sp>
          <p:nvSpPr>
            <p:cNvPr id="22" name="Freeform 20"/>
            <p:cNvSpPr>
              <a:spLocks/>
            </p:cNvSpPr>
            <p:nvPr userDrawn="1"/>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pPr>
                <a:defRPr/>
              </a:pPr>
              <a:endParaRPr lang="en-US" dirty="0"/>
            </a:p>
          </p:txBody>
        </p:sp>
        <p:sp>
          <p:nvSpPr>
            <p:cNvPr id="23" name="Freeform 21"/>
            <p:cNvSpPr>
              <a:spLocks/>
            </p:cNvSpPr>
            <p:nvPr userDrawn="1"/>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pPr>
                <a:defRPr/>
              </a:pPr>
              <a:endParaRPr lang="en-US" dirty="0"/>
            </a:p>
          </p:txBody>
        </p:sp>
      </p:grpSp>
      <p:sp>
        <p:nvSpPr>
          <p:cNvPr id="58390" name="Rectangle 22"/>
          <p:cNvSpPr>
            <a:spLocks noGrp="1" noChangeArrowheads="1"/>
          </p:cNvSpPr>
          <p:nvPr>
            <p:ph type="ctrTitle" sz="quarter"/>
          </p:nvPr>
        </p:nvSpPr>
        <p:spPr>
          <a:xfrm>
            <a:off x="457200" y="1447800"/>
            <a:ext cx="8229600" cy="1736725"/>
          </a:xfrm>
        </p:spPr>
        <p:txBody>
          <a:bodyPr/>
          <a:lstStyle>
            <a:lvl1pPr>
              <a:defRPr sz="5400"/>
            </a:lvl1pPr>
          </a:lstStyle>
          <a:p>
            <a:r>
              <a:rPr lang="en-US"/>
              <a:t>Click to edit Master title style</a:t>
            </a:r>
          </a:p>
        </p:txBody>
      </p:sp>
      <p:sp>
        <p:nvSpPr>
          <p:cNvPr id="58391" name="Rectangle 23"/>
          <p:cNvSpPr>
            <a:spLocks noGrp="1" noChangeArrowheads="1"/>
          </p:cNvSpPr>
          <p:nvPr>
            <p:ph type="subTitle" sz="quarter" idx="1"/>
          </p:nvPr>
        </p:nvSpPr>
        <p:spPr>
          <a:xfrm>
            <a:off x="1371600" y="3429000"/>
            <a:ext cx="6400800" cy="1752600"/>
          </a:xfrm>
        </p:spPr>
        <p:txBody>
          <a:bodyPr/>
          <a:lstStyle>
            <a:lvl1pPr marL="0" indent="0" algn="ctr">
              <a:buFontTx/>
              <a:buNone/>
              <a:defRPr>
                <a:effectLst>
                  <a:outerShdw blurRad="38100" dist="38100" dir="2700000" algn="tl">
                    <a:srgbClr val="000000"/>
                  </a:outerShdw>
                </a:effectLst>
              </a:defRPr>
            </a:lvl1pPr>
          </a:lstStyle>
          <a:p>
            <a:r>
              <a:rPr lang="en-US"/>
              <a:t>Click to edit Master subtitle style</a:t>
            </a:r>
          </a:p>
        </p:txBody>
      </p:sp>
      <p:sp>
        <p:nvSpPr>
          <p:cNvPr id="24" name="Rectangle 24"/>
          <p:cNvSpPr>
            <a:spLocks noGrp="1" noChangeArrowheads="1"/>
          </p:cNvSpPr>
          <p:nvPr>
            <p:ph type="dt" sz="quarter" idx="10"/>
          </p:nvPr>
        </p:nvSpPr>
        <p:spPr/>
        <p:txBody>
          <a:bodyPr/>
          <a:lstStyle>
            <a:lvl1pPr>
              <a:defRPr smtClean="0"/>
            </a:lvl1pPr>
          </a:lstStyle>
          <a:p>
            <a:pPr>
              <a:defRPr/>
            </a:pPr>
            <a:endParaRPr lang="en-US" dirty="0"/>
          </a:p>
        </p:txBody>
      </p:sp>
      <p:sp>
        <p:nvSpPr>
          <p:cNvPr id="25" name="Rectangle 25"/>
          <p:cNvSpPr>
            <a:spLocks noGrp="1" noChangeArrowheads="1"/>
          </p:cNvSpPr>
          <p:nvPr>
            <p:ph type="sldNum" sz="quarter" idx="11"/>
          </p:nvPr>
        </p:nvSpPr>
        <p:spPr/>
        <p:txBody>
          <a:bodyPr/>
          <a:lstStyle>
            <a:lvl1pPr>
              <a:defRPr smtClean="0"/>
            </a:lvl1pPr>
          </a:lstStyle>
          <a:p>
            <a:pPr>
              <a:defRPr/>
            </a:pPr>
            <a:fld id="{1DC1A1B7-325C-4BC2-BB16-97769B9704D7}" type="slidenum">
              <a:rPr lang="en-US"/>
              <a:pPr>
                <a:defRPr/>
              </a:pPr>
              <a:t>‹#›</a:t>
            </a:fld>
            <a:endParaRPr lang="en-US" dirty="0"/>
          </a:p>
        </p:txBody>
      </p:sp>
      <p:sp>
        <p:nvSpPr>
          <p:cNvPr id="26" name="Rectangle 26"/>
          <p:cNvSpPr>
            <a:spLocks noGrp="1" noChangeArrowheads="1"/>
          </p:cNvSpPr>
          <p:nvPr>
            <p:ph type="ftr" sz="quarter" idx="12"/>
          </p:nvPr>
        </p:nvSpPr>
        <p:spPr/>
        <p:txBody>
          <a:bodyPr/>
          <a:lstStyle>
            <a:lvl1pPr>
              <a:defRPr smtClean="0"/>
            </a:lvl1pPr>
          </a:lstStyle>
          <a:p>
            <a:pPr>
              <a:defRPr/>
            </a:pPr>
            <a:endParaRPr lang="en-US" dirty="0"/>
          </a:p>
        </p:txBody>
      </p:sp>
    </p:spTree>
    <p:extLst>
      <p:ext uri="{BB962C8B-B14F-4D97-AF65-F5344CB8AC3E}">
        <p14:creationId xmlns:p14="http://schemas.microsoft.com/office/powerpoint/2010/main" val="15327037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B6EFCA14-B532-41E9-B362-B3D555C18BA7}" type="slidenum">
              <a:rPr lang="en-US"/>
              <a:pPr>
                <a:defRPr/>
              </a:pPr>
              <a:t>‹#›</a:t>
            </a:fld>
            <a:endParaRPr lang="en-US" dirty="0"/>
          </a:p>
        </p:txBody>
      </p:sp>
    </p:spTree>
    <p:extLst>
      <p:ext uri="{BB962C8B-B14F-4D97-AF65-F5344CB8AC3E}">
        <p14:creationId xmlns:p14="http://schemas.microsoft.com/office/powerpoint/2010/main" val="14709716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600"/>
            <a:ext cx="205740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E9F66412-7F99-47F3-844C-CA9CB620B688}" type="slidenum">
              <a:rPr lang="en-US"/>
              <a:pPr>
                <a:defRPr/>
              </a:pPr>
              <a:t>‹#›</a:t>
            </a:fld>
            <a:endParaRPr lang="en-US" dirty="0"/>
          </a:p>
        </p:txBody>
      </p:sp>
    </p:spTree>
    <p:extLst>
      <p:ext uri="{BB962C8B-B14F-4D97-AF65-F5344CB8AC3E}">
        <p14:creationId xmlns:p14="http://schemas.microsoft.com/office/powerpoint/2010/main" val="22112287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28600"/>
            <a:ext cx="8229600" cy="5867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24"/>
          <p:cNvSpPr>
            <a:spLocks noGrp="1" noChangeArrowheads="1"/>
          </p:cNvSpPr>
          <p:nvPr>
            <p:ph type="dt" sz="half" idx="10"/>
          </p:nvPr>
        </p:nvSpPr>
        <p:spPr>
          <a:ln/>
        </p:spPr>
        <p:txBody>
          <a:bodyPr/>
          <a:lstStyle>
            <a:lvl1pPr>
              <a:defRPr/>
            </a:lvl1pPr>
          </a:lstStyle>
          <a:p>
            <a:pPr>
              <a:defRPr/>
            </a:pPr>
            <a:endParaRPr lang="en-US" dirty="0"/>
          </a:p>
        </p:txBody>
      </p:sp>
      <p:sp>
        <p:nvSpPr>
          <p:cNvPr id="4"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26"/>
          <p:cNvSpPr>
            <a:spLocks noGrp="1" noChangeArrowheads="1"/>
          </p:cNvSpPr>
          <p:nvPr>
            <p:ph type="sldNum" sz="quarter" idx="12"/>
          </p:nvPr>
        </p:nvSpPr>
        <p:spPr>
          <a:ln/>
        </p:spPr>
        <p:txBody>
          <a:bodyPr/>
          <a:lstStyle>
            <a:lvl1pPr>
              <a:defRPr/>
            </a:lvl1pPr>
          </a:lstStyle>
          <a:p>
            <a:pPr>
              <a:defRPr/>
            </a:pPr>
            <a:fld id="{AB6D5EC9-8A6E-4564-A6E4-C88FE0AD2226}" type="slidenum">
              <a:rPr lang="en-US"/>
              <a:pPr>
                <a:defRPr/>
              </a:pPr>
              <a:t>‹#›</a:t>
            </a:fld>
            <a:endParaRPr lang="en-US" dirty="0"/>
          </a:p>
        </p:txBody>
      </p:sp>
    </p:spTree>
    <p:extLst>
      <p:ext uri="{BB962C8B-B14F-4D97-AF65-F5344CB8AC3E}">
        <p14:creationId xmlns:p14="http://schemas.microsoft.com/office/powerpoint/2010/main" val="15950118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B939AA26-F120-4EAC-8FF7-3E0ED4AAA0BB}" type="slidenum">
              <a:rPr lang="en-US"/>
              <a:pPr>
                <a:defRPr/>
              </a:pPr>
              <a:t>‹#›</a:t>
            </a:fld>
            <a:endParaRPr lang="en-US" dirty="0"/>
          </a:p>
        </p:txBody>
      </p:sp>
    </p:spTree>
    <p:extLst>
      <p:ext uri="{BB962C8B-B14F-4D97-AF65-F5344CB8AC3E}">
        <p14:creationId xmlns:p14="http://schemas.microsoft.com/office/powerpoint/2010/main" val="350586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E99B5862-7B3B-46F9-ABA4-DB7E183A5F87}" type="slidenum">
              <a:rPr lang="en-US"/>
              <a:pPr>
                <a:defRPr/>
              </a:pPr>
              <a:t>‹#›</a:t>
            </a:fld>
            <a:endParaRPr lang="en-US" dirty="0"/>
          </a:p>
        </p:txBody>
      </p:sp>
    </p:spTree>
    <p:extLst>
      <p:ext uri="{BB962C8B-B14F-4D97-AF65-F5344CB8AC3E}">
        <p14:creationId xmlns:p14="http://schemas.microsoft.com/office/powerpoint/2010/main" val="5520153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3FD90DE7-1F95-490D-8C4E-9764013E9666}" type="slidenum">
              <a:rPr lang="en-US"/>
              <a:pPr>
                <a:defRPr/>
              </a:pPr>
              <a:t>‹#›</a:t>
            </a:fld>
            <a:endParaRPr lang="en-US" dirty="0"/>
          </a:p>
        </p:txBody>
      </p:sp>
    </p:spTree>
    <p:extLst>
      <p:ext uri="{BB962C8B-B14F-4D97-AF65-F5344CB8AC3E}">
        <p14:creationId xmlns:p14="http://schemas.microsoft.com/office/powerpoint/2010/main" val="18797625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4"/>
          <p:cNvSpPr>
            <a:spLocks noGrp="1" noChangeArrowheads="1"/>
          </p:cNvSpPr>
          <p:nvPr>
            <p:ph type="dt" sz="half" idx="10"/>
          </p:nvPr>
        </p:nvSpPr>
        <p:spPr>
          <a:ln/>
        </p:spPr>
        <p:txBody>
          <a:bodyPr/>
          <a:lstStyle>
            <a:lvl1pPr>
              <a:defRPr/>
            </a:lvl1pPr>
          </a:lstStyle>
          <a:p>
            <a:pPr>
              <a:defRPr/>
            </a:pPr>
            <a:endParaRPr lang="en-US" dirty="0"/>
          </a:p>
        </p:txBody>
      </p:sp>
      <p:sp>
        <p:nvSpPr>
          <p:cNvPr id="8"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26"/>
          <p:cNvSpPr>
            <a:spLocks noGrp="1" noChangeArrowheads="1"/>
          </p:cNvSpPr>
          <p:nvPr>
            <p:ph type="sldNum" sz="quarter" idx="12"/>
          </p:nvPr>
        </p:nvSpPr>
        <p:spPr>
          <a:ln/>
        </p:spPr>
        <p:txBody>
          <a:bodyPr/>
          <a:lstStyle>
            <a:lvl1pPr>
              <a:defRPr/>
            </a:lvl1pPr>
          </a:lstStyle>
          <a:p>
            <a:pPr>
              <a:defRPr/>
            </a:pPr>
            <a:fld id="{9656F464-9AEB-4CD3-84BF-56CF33D7C7F8}" type="slidenum">
              <a:rPr lang="en-US"/>
              <a:pPr>
                <a:defRPr/>
              </a:pPr>
              <a:t>‹#›</a:t>
            </a:fld>
            <a:endParaRPr lang="en-US" dirty="0"/>
          </a:p>
        </p:txBody>
      </p:sp>
    </p:spTree>
    <p:extLst>
      <p:ext uri="{BB962C8B-B14F-4D97-AF65-F5344CB8AC3E}">
        <p14:creationId xmlns:p14="http://schemas.microsoft.com/office/powerpoint/2010/main" val="21328440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4"/>
          <p:cNvSpPr>
            <a:spLocks noGrp="1" noChangeArrowheads="1"/>
          </p:cNvSpPr>
          <p:nvPr>
            <p:ph type="dt" sz="half" idx="10"/>
          </p:nvPr>
        </p:nvSpPr>
        <p:spPr>
          <a:ln/>
        </p:spPr>
        <p:txBody>
          <a:bodyPr/>
          <a:lstStyle>
            <a:lvl1pPr>
              <a:defRPr/>
            </a:lvl1pPr>
          </a:lstStyle>
          <a:p>
            <a:pPr>
              <a:defRPr/>
            </a:pPr>
            <a:endParaRPr lang="en-US" dirty="0"/>
          </a:p>
        </p:txBody>
      </p:sp>
      <p:sp>
        <p:nvSpPr>
          <p:cNvPr id="4"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26"/>
          <p:cNvSpPr>
            <a:spLocks noGrp="1" noChangeArrowheads="1"/>
          </p:cNvSpPr>
          <p:nvPr>
            <p:ph type="sldNum" sz="quarter" idx="12"/>
          </p:nvPr>
        </p:nvSpPr>
        <p:spPr>
          <a:ln/>
        </p:spPr>
        <p:txBody>
          <a:bodyPr/>
          <a:lstStyle>
            <a:lvl1pPr>
              <a:defRPr/>
            </a:lvl1pPr>
          </a:lstStyle>
          <a:p>
            <a:pPr>
              <a:defRPr/>
            </a:pPr>
            <a:fld id="{99F62AB5-D548-4F98-84ED-9BC4CBFD44AC}" type="slidenum">
              <a:rPr lang="en-US"/>
              <a:pPr>
                <a:defRPr/>
              </a:pPr>
              <a:t>‹#›</a:t>
            </a:fld>
            <a:endParaRPr lang="en-US" dirty="0"/>
          </a:p>
        </p:txBody>
      </p:sp>
    </p:spTree>
    <p:extLst>
      <p:ext uri="{BB962C8B-B14F-4D97-AF65-F5344CB8AC3E}">
        <p14:creationId xmlns:p14="http://schemas.microsoft.com/office/powerpoint/2010/main" val="13933056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4"/>
          <p:cNvSpPr>
            <a:spLocks noGrp="1" noChangeArrowheads="1"/>
          </p:cNvSpPr>
          <p:nvPr>
            <p:ph type="dt" sz="half" idx="10"/>
          </p:nvPr>
        </p:nvSpPr>
        <p:spPr>
          <a:ln/>
        </p:spPr>
        <p:txBody>
          <a:bodyPr/>
          <a:lstStyle>
            <a:lvl1pPr>
              <a:defRPr/>
            </a:lvl1pPr>
          </a:lstStyle>
          <a:p>
            <a:pPr>
              <a:defRPr/>
            </a:pPr>
            <a:endParaRPr lang="en-US" dirty="0"/>
          </a:p>
        </p:txBody>
      </p:sp>
      <p:sp>
        <p:nvSpPr>
          <p:cNvPr id="3"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26"/>
          <p:cNvSpPr>
            <a:spLocks noGrp="1" noChangeArrowheads="1"/>
          </p:cNvSpPr>
          <p:nvPr>
            <p:ph type="sldNum" sz="quarter" idx="12"/>
          </p:nvPr>
        </p:nvSpPr>
        <p:spPr>
          <a:ln/>
        </p:spPr>
        <p:txBody>
          <a:bodyPr/>
          <a:lstStyle>
            <a:lvl1pPr>
              <a:defRPr/>
            </a:lvl1pPr>
          </a:lstStyle>
          <a:p>
            <a:pPr>
              <a:defRPr/>
            </a:pPr>
            <a:fld id="{391A8B4F-E3A7-45E5-ACCF-357168C29989}" type="slidenum">
              <a:rPr lang="en-US"/>
              <a:pPr>
                <a:defRPr/>
              </a:pPr>
              <a:t>‹#›</a:t>
            </a:fld>
            <a:endParaRPr lang="en-US" dirty="0"/>
          </a:p>
        </p:txBody>
      </p:sp>
    </p:spTree>
    <p:extLst>
      <p:ext uri="{BB962C8B-B14F-4D97-AF65-F5344CB8AC3E}">
        <p14:creationId xmlns:p14="http://schemas.microsoft.com/office/powerpoint/2010/main" val="4171453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02848C6A-7587-4ED9-8370-E99A1FF4FF40}" type="slidenum">
              <a:rPr lang="en-US"/>
              <a:pPr>
                <a:defRPr/>
              </a:pPr>
              <a:t>‹#›</a:t>
            </a:fld>
            <a:endParaRPr lang="en-US" dirty="0"/>
          </a:p>
        </p:txBody>
      </p:sp>
    </p:spTree>
    <p:extLst>
      <p:ext uri="{BB962C8B-B14F-4D97-AF65-F5344CB8AC3E}">
        <p14:creationId xmlns:p14="http://schemas.microsoft.com/office/powerpoint/2010/main" val="12265194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1709BBAD-74FA-4056-AAA3-D58B2879018F}" type="slidenum">
              <a:rPr lang="en-US"/>
              <a:pPr>
                <a:defRPr/>
              </a:pPr>
              <a:t>‹#›</a:t>
            </a:fld>
            <a:endParaRPr lang="en-US" dirty="0"/>
          </a:p>
        </p:txBody>
      </p:sp>
    </p:spTree>
    <p:extLst>
      <p:ext uri="{BB962C8B-B14F-4D97-AF65-F5344CB8AC3E}">
        <p14:creationId xmlns:p14="http://schemas.microsoft.com/office/powerpoint/2010/main" val="39126233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46275"/>
                <a:invGamma/>
              </a:schemeClr>
            </a:gs>
            <a:gs pos="100000">
              <a:schemeClr val="bg1"/>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6858000"/>
            <a:chOff x="0" y="0"/>
            <a:chExt cx="5760" cy="4320"/>
          </a:xfrm>
        </p:grpSpPr>
        <p:sp>
          <p:nvSpPr>
            <p:cNvPr id="57347"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dirty="0"/>
            </a:p>
          </p:txBody>
        </p:sp>
        <p:sp>
          <p:nvSpPr>
            <p:cNvPr id="57348"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en-US" dirty="0"/>
            </a:p>
          </p:txBody>
        </p:sp>
      </p:grpSp>
      <p:sp>
        <p:nvSpPr>
          <p:cNvPr id="57349" name="Freeform 5"/>
          <p:cNvSpPr>
            <a:spLocks/>
          </p:cNvSpPr>
          <p:nvPr/>
        </p:nvSpPr>
        <p:spPr bwMode="hidden">
          <a:xfrm>
            <a:off x="6248400" y="626268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en-US" dirty="0"/>
          </a:p>
        </p:txBody>
      </p:sp>
      <p:grpSp>
        <p:nvGrpSpPr>
          <p:cNvPr id="1028" name="Group 6"/>
          <p:cNvGrpSpPr>
            <a:grpSpLocks/>
          </p:cNvGrpSpPr>
          <p:nvPr/>
        </p:nvGrpSpPr>
        <p:grpSpPr bwMode="auto">
          <a:xfrm>
            <a:off x="0" y="6019800"/>
            <a:ext cx="7848600" cy="857250"/>
            <a:chOff x="0" y="3792"/>
            <a:chExt cx="4944" cy="540"/>
          </a:xfrm>
        </p:grpSpPr>
        <p:sp>
          <p:nvSpPr>
            <p:cNvPr id="57351"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en-US" dirty="0"/>
            </a:p>
          </p:txBody>
        </p:sp>
        <p:grpSp>
          <p:nvGrpSpPr>
            <p:cNvPr id="1042" name="Group 8"/>
            <p:cNvGrpSpPr>
              <a:grpSpLocks/>
            </p:cNvGrpSpPr>
            <p:nvPr userDrawn="1"/>
          </p:nvGrpSpPr>
          <p:grpSpPr bwMode="auto">
            <a:xfrm>
              <a:off x="2486" y="3792"/>
              <a:ext cx="2458" cy="540"/>
              <a:chOff x="2486" y="3792"/>
              <a:chExt cx="2458" cy="540"/>
            </a:xfrm>
          </p:grpSpPr>
          <p:sp>
            <p:nvSpPr>
              <p:cNvPr id="57353" name="Freeform 9"/>
              <p:cNvSpPr>
                <a:spLocks/>
              </p:cNvSpPr>
              <p:nvPr userDrawn="1"/>
            </p:nvSpPr>
            <p:spPr bwMode="ltGray">
              <a:xfrm>
                <a:off x="3948" y="3799"/>
                <a:ext cx="996" cy="533"/>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612" y="533"/>
                  </a:cxn>
                  <a:cxn ang="0">
                    <a:pos x="996" y="529"/>
                  </a:cxn>
                  <a:cxn ang="0">
                    <a:pos x="828" y="473"/>
                  </a:cxn>
                  <a:cxn ang="0">
                    <a:pos x="636" y="373"/>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w="9525">
                <a:noFill/>
                <a:round/>
                <a:headEnd/>
                <a:tailEnd/>
              </a:ln>
            </p:spPr>
            <p:txBody>
              <a:bodyPr/>
              <a:lstStyle/>
              <a:p>
                <a:pPr>
                  <a:defRPr/>
                </a:pPr>
                <a:endParaRPr lang="en-US" dirty="0"/>
              </a:p>
            </p:txBody>
          </p:sp>
          <p:sp>
            <p:nvSpPr>
              <p:cNvPr id="57354"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pPr>
                  <a:defRPr/>
                </a:pPr>
                <a:endParaRPr lang="en-US" dirty="0"/>
              </a:p>
            </p:txBody>
          </p:sp>
          <p:sp>
            <p:nvSpPr>
              <p:cNvPr id="57355"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pPr>
                  <a:defRPr/>
                </a:pPr>
                <a:endParaRPr lang="en-US" dirty="0"/>
              </a:p>
            </p:txBody>
          </p:sp>
          <p:sp>
            <p:nvSpPr>
              <p:cNvPr id="57356"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pPr>
                  <a:defRPr/>
                </a:pPr>
                <a:endParaRPr lang="en-US" dirty="0"/>
              </a:p>
            </p:txBody>
          </p:sp>
          <p:sp>
            <p:nvSpPr>
              <p:cNvPr id="57357"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pPr>
                  <a:defRPr/>
                </a:pPr>
                <a:endParaRPr lang="en-US" dirty="0"/>
              </a:p>
            </p:txBody>
          </p:sp>
        </p:grpSp>
        <p:sp>
          <p:nvSpPr>
            <p:cNvPr id="57358"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en-US" dirty="0"/>
            </a:p>
          </p:txBody>
        </p:sp>
      </p:grpSp>
      <p:grpSp>
        <p:nvGrpSpPr>
          <p:cNvPr id="1029" name="Group 15"/>
          <p:cNvGrpSpPr>
            <a:grpSpLocks/>
          </p:cNvGrpSpPr>
          <p:nvPr/>
        </p:nvGrpSpPr>
        <p:grpSpPr bwMode="auto">
          <a:xfrm>
            <a:off x="627063" y="6021388"/>
            <a:ext cx="5684837" cy="849312"/>
            <a:chOff x="395" y="3793"/>
            <a:chExt cx="3581" cy="535"/>
          </a:xfrm>
        </p:grpSpPr>
        <p:sp>
          <p:nvSpPr>
            <p:cNvPr id="57360" name="Freeform 16"/>
            <p:cNvSpPr>
              <a:spLocks/>
            </p:cNvSpPr>
            <p:nvPr/>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pPr>
                <a:defRPr/>
              </a:pPr>
              <a:endParaRPr lang="en-US" dirty="0"/>
            </a:p>
          </p:txBody>
        </p:sp>
        <p:sp>
          <p:nvSpPr>
            <p:cNvPr id="57361" name="Freeform 17"/>
            <p:cNvSpPr>
              <a:spLocks/>
            </p:cNvSpPr>
            <p:nvPr/>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pPr>
                <a:defRPr/>
              </a:pPr>
              <a:endParaRPr lang="en-US" dirty="0"/>
            </a:p>
          </p:txBody>
        </p:sp>
        <p:sp>
          <p:nvSpPr>
            <p:cNvPr id="57362" name="Freeform 18"/>
            <p:cNvSpPr>
              <a:spLocks/>
            </p:cNvSpPr>
            <p:nvPr/>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pPr>
                <a:defRPr/>
              </a:pPr>
              <a:endParaRPr lang="en-US" dirty="0"/>
            </a:p>
          </p:txBody>
        </p:sp>
        <p:sp>
          <p:nvSpPr>
            <p:cNvPr id="57363" name="Freeform 19"/>
            <p:cNvSpPr>
              <a:spLocks/>
            </p:cNvSpPr>
            <p:nvPr/>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pPr>
                <a:defRPr/>
              </a:pPr>
              <a:endParaRPr lang="en-US" dirty="0"/>
            </a:p>
          </p:txBody>
        </p:sp>
        <p:sp>
          <p:nvSpPr>
            <p:cNvPr id="57364" name="Freeform 20"/>
            <p:cNvSpPr>
              <a:spLocks/>
            </p:cNvSpPr>
            <p:nvPr/>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pPr>
                <a:defRPr/>
              </a:pPr>
              <a:endParaRPr lang="en-US" dirty="0"/>
            </a:p>
          </p:txBody>
        </p:sp>
        <p:sp>
          <p:nvSpPr>
            <p:cNvPr id="57365" name="Freeform 21"/>
            <p:cNvSpPr>
              <a:spLocks/>
            </p:cNvSpPr>
            <p:nvPr/>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pPr>
                <a:defRPr/>
              </a:pPr>
              <a:endParaRPr lang="en-US" dirty="0"/>
            </a:p>
          </p:txBody>
        </p:sp>
      </p:grpSp>
      <p:sp>
        <p:nvSpPr>
          <p:cNvPr id="57366" name="Rectangle 22"/>
          <p:cNvSpPr>
            <a:spLocks noGrp="1" noChangeArrowheads="1"/>
          </p:cNvSpPr>
          <p:nvPr>
            <p:ph type="title"/>
          </p:nvPr>
        </p:nvSpPr>
        <p:spPr bwMode="auto">
          <a:xfrm>
            <a:off x="457200" y="22860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31" name="Rectangle 23"/>
          <p:cNvSpPr>
            <a:spLocks noGrp="1" noChangeArrowheads="1"/>
          </p:cNvSpPr>
          <p:nvPr>
            <p:ph type="body" idx="1"/>
          </p:nvPr>
        </p:nvSpPr>
        <p:spPr bwMode="auto">
          <a:xfrm>
            <a:off x="457200" y="1600200"/>
            <a:ext cx="82296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7368" name="Rectangle 2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effectLst>
                  <a:outerShdw blurRad="38100" dist="38100" dir="2700000" algn="tl">
                    <a:srgbClr val="000000"/>
                  </a:outerShdw>
                </a:effectLst>
                <a:latin typeface="+mn-lt"/>
              </a:defRPr>
            </a:lvl1pPr>
          </a:lstStyle>
          <a:p>
            <a:pPr>
              <a:defRPr/>
            </a:pPr>
            <a:endParaRPr lang="en-US" dirty="0"/>
          </a:p>
        </p:txBody>
      </p:sp>
      <p:sp>
        <p:nvSpPr>
          <p:cNvPr id="57369" name="Rectangle 2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smtClean="0">
                <a:effectLst>
                  <a:outerShdw blurRad="38100" dist="38100" dir="2700000" algn="tl">
                    <a:srgbClr val="000000"/>
                  </a:outerShdw>
                </a:effectLst>
                <a:latin typeface="+mn-lt"/>
              </a:defRPr>
            </a:lvl1pPr>
          </a:lstStyle>
          <a:p>
            <a:pPr>
              <a:defRPr/>
            </a:pPr>
            <a:endParaRPr lang="en-US" dirty="0"/>
          </a:p>
        </p:txBody>
      </p:sp>
      <p:sp>
        <p:nvSpPr>
          <p:cNvPr id="57370" name="Rectangle 2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effectLst>
                  <a:outerShdw blurRad="38100" dist="38100" dir="2700000" algn="tl">
                    <a:srgbClr val="000000"/>
                  </a:outerShdw>
                </a:effectLst>
                <a:latin typeface="+mn-lt"/>
              </a:defRPr>
            </a:lvl1pPr>
          </a:lstStyle>
          <a:p>
            <a:pPr>
              <a:defRPr/>
            </a:pPr>
            <a:fld id="{046C1E6C-7028-4BF1-8CA4-45E388D6F3FB}" type="slidenum">
              <a:rPr lang="en-US"/>
              <a:pPr>
                <a:defRPr/>
              </a:pPr>
              <a:t>‹#›</a:t>
            </a:fld>
            <a:endParaRPr lang="en-US" dirty="0"/>
          </a:p>
        </p:txBody>
      </p:sp>
    </p:spTree>
    <p:extLst>
      <p:ext uri="{BB962C8B-B14F-4D97-AF65-F5344CB8AC3E}">
        <p14:creationId xmlns:p14="http://schemas.microsoft.com/office/powerpoint/2010/main" val="1192864865"/>
      </p:ext>
    </p:extLst>
  </p:cSld>
  <p:clrMap bg1="dk2" tx1="lt1" bg2="dk1"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9pPr>
    </p:titleStyle>
    <p:bodyStyle>
      <a:lvl1pPr marL="342900" indent="-342900" algn="l" rtl="0" eaLnBrk="0" fontAlgn="base" hangingPunct="0">
        <a:spcBef>
          <a:spcPct val="20000"/>
        </a:spcBef>
        <a:spcAft>
          <a:spcPct val="0"/>
        </a:spcAft>
        <a:buClr>
          <a:schemeClr val="tx2"/>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cs typeface="+mn-cs"/>
        </a:defRPr>
      </a:lvl5pPr>
      <a:lvl6pPr marL="2514600" indent="-228600" algn="l" rtl="0" fontAlgn="base">
        <a:spcBef>
          <a:spcPct val="20000"/>
        </a:spcBef>
        <a:spcAft>
          <a:spcPct val="0"/>
        </a:spcAft>
        <a:buClr>
          <a:schemeClr val="tx2"/>
        </a:buClr>
        <a:buChar char="•"/>
        <a:defRPr sz="2000">
          <a:solidFill>
            <a:schemeClr val="tx1"/>
          </a:solidFill>
          <a:latin typeface="+mn-lt"/>
          <a:cs typeface="+mn-cs"/>
        </a:defRPr>
      </a:lvl6pPr>
      <a:lvl7pPr marL="2971800" indent="-228600" algn="l" rtl="0" fontAlgn="base">
        <a:spcBef>
          <a:spcPct val="20000"/>
        </a:spcBef>
        <a:spcAft>
          <a:spcPct val="0"/>
        </a:spcAft>
        <a:buClr>
          <a:schemeClr val="tx2"/>
        </a:buClr>
        <a:buChar char="•"/>
        <a:defRPr sz="2000">
          <a:solidFill>
            <a:schemeClr val="tx1"/>
          </a:solidFill>
          <a:latin typeface="+mn-lt"/>
          <a:cs typeface="+mn-cs"/>
        </a:defRPr>
      </a:lvl7pPr>
      <a:lvl8pPr marL="3429000" indent="-228600" algn="l" rtl="0" fontAlgn="base">
        <a:spcBef>
          <a:spcPct val="20000"/>
        </a:spcBef>
        <a:spcAft>
          <a:spcPct val="0"/>
        </a:spcAft>
        <a:buClr>
          <a:schemeClr val="tx2"/>
        </a:buClr>
        <a:buChar char="•"/>
        <a:defRPr sz="2000">
          <a:solidFill>
            <a:schemeClr val="tx1"/>
          </a:solidFill>
          <a:latin typeface="+mn-lt"/>
          <a:cs typeface="+mn-cs"/>
        </a:defRPr>
      </a:lvl8pPr>
      <a:lvl9pPr marL="3886200" indent="-228600" algn="l" rtl="0" fontAlgn="base">
        <a:spcBef>
          <a:spcPct val="20000"/>
        </a:spcBef>
        <a:spcAft>
          <a:spcPct val="0"/>
        </a:spcAft>
        <a:buClr>
          <a:schemeClr val="tx2"/>
        </a:buClr>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extLst>
      <p:ext uri="{BB962C8B-B14F-4D97-AF65-F5344CB8AC3E}">
        <p14:creationId xmlns:p14="http://schemas.microsoft.com/office/powerpoint/2010/main" val="15466545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8" name="TextBox 7"/>
          <p:cNvSpPr txBox="1"/>
          <p:nvPr/>
        </p:nvSpPr>
        <p:spPr>
          <a:xfrm>
            <a:off x="228600" y="-30480"/>
            <a:ext cx="8686800" cy="7694414"/>
          </a:xfrm>
          <a:prstGeom prst="rect">
            <a:avLst/>
          </a:prstGeom>
          <a:noFill/>
        </p:spPr>
        <p:txBody>
          <a:bodyPr wrap="square" rtlCol="0">
            <a:spAutoFit/>
          </a:bodyPr>
          <a:lstStyle/>
          <a:p>
            <a:pPr algn="ctr"/>
            <a:r>
              <a:rPr lang="en-US" sz="3800" b="1" u="sng" dirty="0"/>
              <a:t>1 Peter 4:17-19</a:t>
            </a:r>
            <a:endParaRPr lang="en-US" sz="3800" dirty="0"/>
          </a:p>
          <a:p>
            <a:pPr algn="ctr"/>
            <a:r>
              <a:rPr lang="en-US" sz="3800" dirty="0"/>
              <a:t>17 For the time has come for judgment to begin at the house of God; and if it begins with us first, what will be the end of those who do not obey the gospel of God? 18 Now "If the righteous one is scarcely saved, Where will the ungodly and the sinner appear?" 19 Therefore let those who suffer according to the will of God commit their souls to Him in doing good, as to a faithful Creator. </a:t>
            </a:r>
          </a:p>
          <a:p>
            <a:pPr algn="ctr"/>
            <a:r>
              <a:rPr lang="en-US" sz="3800" dirty="0"/>
              <a:t> </a:t>
            </a:r>
          </a:p>
          <a:p>
            <a:pPr algn="ctr"/>
            <a:endParaRPr lang="en-US" sz="3800" dirty="0"/>
          </a:p>
        </p:txBody>
      </p:sp>
    </p:spTree>
    <p:extLst>
      <p:ext uri="{BB962C8B-B14F-4D97-AF65-F5344CB8AC3E}">
        <p14:creationId xmlns:p14="http://schemas.microsoft.com/office/powerpoint/2010/main" val="10657617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8" name="TextBox 7"/>
          <p:cNvSpPr txBox="1"/>
          <p:nvPr/>
        </p:nvSpPr>
        <p:spPr>
          <a:xfrm>
            <a:off x="228600" y="-30480"/>
            <a:ext cx="8686800" cy="2339102"/>
          </a:xfrm>
          <a:prstGeom prst="rect">
            <a:avLst/>
          </a:prstGeom>
          <a:noFill/>
        </p:spPr>
        <p:txBody>
          <a:bodyPr wrap="square" rtlCol="0">
            <a:spAutoFit/>
          </a:bodyPr>
          <a:lstStyle/>
          <a:p>
            <a:pPr algn="ctr"/>
            <a:r>
              <a:rPr lang="en-US" sz="3700" dirty="0"/>
              <a:t> </a:t>
            </a:r>
            <a:r>
              <a:rPr lang="en-US" sz="3600" b="1" dirty="0"/>
              <a:t>Full Surrender is God’s perfect will for our Lives </a:t>
            </a:r>
            <a:endParaRPr lang="en-US" sz="3600" dirty="0"/>
          </a:p>
          <a:p>
            <a:pPr algn="ctr"/>
            <a:r>
              <a:rPr lang="en-US" sz="3600" b="1" dirty="0"/>
              <a:t> </a:t>
            </a:r>
            <a:endParaRPr lang="en-US" sz="36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7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41436450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8" name="TextBox 7"/>
          <p:cNvSpPr txBox="1"/>
          <p:nvPr/>
        </p:nvSpPr>
        <p:spPr>
          <a:xfrm>
            <a:off x="228600" y="-30480"/>
            <a:ext cx="8686800" cy="7478970"/>
          </a:xfrm>
          <a:prstGeom prst="rect">
            <a:avLst/>
          </a:prstGeom>
          <a:noFill/>
        </p:spPr>
        <p:txBody>
          <a:bodyPr wrap="square" rtlCol="0">
            <a:spAutoFit/>
          </a:bodyPr>
          <a:lstStyle/>
          <a:p>
            <a:pPr algn="ctr"/>
            <a:r>
              <a:rPr lang="en-US" sz="4000" dirty="0"/>
              <a:t> </a:t>
            </a:r>
            <a:r>
              <a:rPr lang="en-US" sz="4000" b="1" u="sng" dirty="0"/>
              <a:t>Romans 12:1-2</a:t>
            </a:r>
            <a:endParaRPr lang="en-US" sz="4000" dirty="0"/>
          </a:p>
          <a:p>
            <a:pPr algn="ctr"/>
            <a:r>
              <a:rPr lang="en-US" sz="4000" dirty="0"/>
              <a:t>1 I beseech you therefore, brethren, by the mercies of God, that you present your bodies a living sacrifice, holy, acceptable to God, which is your reasonable service. 2 And do not be conformed to this world, but be transformed by the renewing of your mind, that you may prove what is that good and acceptable and perfect will of God.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39437899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a:extLst>
              <a:ext uri="{FF2B5EF4-FFF2-40B4-BE49-F238E27FC236}">
                <a16:creationId xmlns:a16="http://schemas.microsoft.com/office/drawing/2014/main" id="{6CB96E18-747E-4D1C-9D25-A80BAF869374}"/>
              </a:ext>
            </a:extLst>
          </p:cNvPr>
          <p:cNvSpPr txBox="1">
            <a:spLocks noChangeArrowheads="1"/>
          </p:cNvSpPr>
          <p:nvPr/>
        </p:nvSpPr>
        <p:spPr>
          <a:xfrm>
            <a:off x="0" y="0"/>
            <a:ext cx="9144000" cy="6858000"/>
          </a:xfrm>
          <a:prstGeom prst="rect">
            <a:avLst/>
          </a:prstGeom>
        </p:spPr>
        <p:txBody>
          <a:bodyPr/>
          <a:lstStyle/>
          <a:p>
            <a:pPr algn="ctr"/>
            <a:r>
              <a:rPr lang="en-US" sz="4000" dirty="0"/>
              <a:t> </a:t>
            </a:r>
            <a:r>
              <a:rPr lang="en-US" sz="4000" b="1" dirty="0"/>
              <a:t>Jesus Christ is the perfect example of Full Surrender</a:t>
            </a:r>
            <a:endParaRPr lang="en-US" sz="4000" dirty="0"/>
          </a:p>
          <a:p>
            <a:pPr algn="ctr"/>
            <a:r>
              <a:rPr lang="en-US" sz="4000" dirty="0"/>
              <a:t> </a:t>
            </a: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Verdana" pitchFamily="34" charset="0"/>
              <a:ea typeface="+mn-ea"/>
              <a:cs typeface="Arial" charset="0"/>
            </a:endParaRPr>
          </a:p>
        </p:txBody>
      </p:sp>
    </p:spTree>
    <p:extLst>
      <p:ext uri="{BB962C8B-B14F-4D97-AF65-F5344CB8AC3E}">
        <p14:creationId xmlns:p14="http://schemas.microsoft.com/office/powerpoint/2010/main" val="16919816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dirty="0"/>
              <a:t> </a:t>
            </a:r>
            <a:r>
              <a:rPr lang="en-US" sz="4000" b="1" u="sng" dirty="0"/>
              <a:t>Luke 22:42</a:t>
            </a:r>
            <a:endParaRPr lang="en-US" sz="4000" dirty="0"/>
          </a:p>
          <a:p>
            <a:pPr algn="ctr"/>
            <a:r>
              <a:rPr lang="en-US" sz="4000" dirty="0">
                <a:solidFill>
                  <a:srgbClr val="FF0000"/>
                </a:solidFill>
              </a:rPr>
              <a:t>“Father, if you are willing, remove this cup from Me; yet not My will, but Yours be done” </a:t>
            </a:r>
          </a:p>
          <a:p>
            <a:pPr algn="ctr"/>
            <a:r>
              <a:rPr lang="en-US" sz="4000" dirty="0"/>
              <a:t> </a:t>
            </a:r>
          </a:p>
          <a:p>
            <a:pPr algn="ctr"/>
            <a:r>
              <a:rPr lang="en-US" sz="4000" dirty="0"/>
              <a:t> </a:t>
            </a:r>
          </a:p>
          <a:p>
            <a:pPr algn="ctr"/>
            <a:r>
              <a:rPr lang="en-US" sz="4000" dirty="0"/>
              <a:t> </a:t>
            </a: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Verdana" pitchFamily="34" charset="0"/>
              <a:ea typeface="+mn-ea"/>
              <a:cs typeface="Arial" charset="0"/>
            </a:endParaRPr>
          </a:p>
        </p:txBody>
      </p:sp>
    </p:spTree>
    <p:extLst>
      <p:ext uri="{BB962C8B-B14F-4D97-AF65-F5344CB8AC3E}">
        <p14:creationId xmlns:p14="http://schemas.microsoft.com/office/powerpoint/2010/main" val="9375102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3785652"/>
          </a:xfrm>
          <a:prstGeom prst="rect">
            <a:avLst/>
          </a:prstGeom>
        </p:spPr>
        <p:txBody>
          <a:bodyPr wrap="square">
            <a:spAutoFit/>
          </a:bodyPr>
          <a:lstStyle/>
          <a:p>
            <a:pPr algn="ctr"/>
            <a:r>
              <a:rPr lang="en-US" sz="4000" b="1" u="sng" dirty="0"/>
              <a:t>2 Corinthians 5:21</a:t>
            </a:r>
            <a:endParaRPr lang="en-US" sz="4000" dirty="0"/>
          </a:p>
          <a:p>
            <a:pPr algn="ctr"/>
            <a:r>
              <a:rPr lang="en-US" sz="4000" dirty="0"/>
              <a:t>“For He made Him who knew no sin to be sin for us, that we might become the righteousness of God in Him”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8" name="TextBox 7"/>
          <p:cNvSpPr txBox="1"/>
          <p:nvPr/>
        </p:nvSpPr>
        <p:spPr>
          <a:xfrm>
            <a:off x="228600" y="-76200"/>
            <a:ext cx="8686800" cy="8279190"/>
          </a:xfrm>
          <a:prstGeom prst="rect">
            <a:avLst/>
          </a:prstGeom>
          <a:noFill/>
        </p:spPr>
        <p:txBody>
          <a:bodyPr wrap="square" rtlCol="0">
            <a:spAutoFit/>
          </a:bodyPr>
          <a:lstStyle/>
          <a:p>
            <a:pPr algn="ctr"/>
            <a:r>
              <a:rPr lang="en-US" sz="3800" b="1" u="sng" dirty="0"/>
              <a:t>Philippians 2:5-8</a:t>
            </a:r>
            <a:endParaRPr lang="en-US" sz="3800" dirty="0"/>
          </a:p>
          <a:p>
            <a:pPr algn="ctr"/>
            <a:r>
              <a:rPr lang="en-US" sz="3800" dirty="0"/>
              <a:t>5 Let this mind be in you which was also in Christ Jesus, 6 who, being in the form of God, did not consider it robbery to be equal with God, 7 but made Himself of no reputation, taking the form of a bondservant, and coming in the likeness of men. 8 And being found in appearance as a man, He humbled Himself and became obedient to the point of death, even the death of the cross.  </a:t>
            </a:r>
          </a:p>
          <a:p>
            <a:pPr algn="ctr"/>
            <a:r>
              <a:rPr lang="en-US" sz="38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8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8228025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8" name="TextBox 7"/>
          <p:cNvSpPr txBox="1"/>
          <p:nvPr/>
        </p:nvSpPr>
        <p:spPr>
          <a:xfrm>
            <a:off x="228600" y="-30480"/>
            <a:ext cx="8686800" cy="3170099"/>
          </a:xfrm>
          <a:prstGeom prst="rect">
            <a:avLst/>
          </a:prstGeom>
          <a:noFill/>
        </p:spPr>
        <p:txBody>
          <a:bodyPr wrap="square" rtlCol="0">
            <a:spAutoFit/>
          </a:bodyPr>
          <a:lstStyle/>
          <a:p>
            <a:pPr algn="ctr"/>
            <a:r>
              <a:rPr lang="en-US" sz="4000" b="1" dirty="0"/>
              <a:t>This is the same kind of attitude we should have—not my will, but Yours be done</a:t>
            </a:r>
            <a:endParaRPr lang="en-US" sz="4000" dirty="0"/>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16734670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8" name="TextBox 7"/>
          <p:cNvSpPr txBox="1"/>
          <p:nvPr/>
        </p:nvSpPr>
        <p:spPr>
          <a:xfrm>
            <a:off x="228600" y="-30480"/>
            <a:ext cx="8686800" cy="8063746"/>
          </a:xfrm>
          <a:prstGeom prst="rect">
            <a:avLst/>
          </a:prstGeom>
          <a:noFill/>
        </p:spPr>
        <p:txBody>
          <a:bodyPr wrap="square" rtlCol="0">
            <a:spAutoFit/>
          </a:bodyPr>
          <a:lstStyle/>
          <a:p>
            <a:pPr algn="ctr"/>
            <a:r>
              <a:rPr lang="en-US" sz="3700" dirty="0"/>
              <a:t> </a:t>
            </a:r>
            <a:r>
              <a:rPr lang="en-US" sz="3700" b="1" u="sng" dirty="0"/>
              <a:t>2 Corinthians 13:4-6</a:t>
            </a:r>
            <a:endParaRPr lang="en-US" sz="3700" dirty="0"/>
          </a:p>
          <a:p>
            <a:pPr algn="ctr"/>
            <a:r>
              <a:rPr lang="en-US" sz="3700" dirty="0"/>
              <a:t>4 For though He was crucified in weakness, yet He lives by the power of God. For we also are weak in Him, but we shall live with Him by the power of God toward you. 5 Examine yourselves as to whether you are in the faith. Test yourselves. Do you not know yourselves, that Jesus Christ is in you?--unless indeed you are disqualified. 6 But I trust that you will know that we are not disqualified. </a:t>
            </a:r>
          </a:p>
          <a:p>
            <a:pPr algn="ctr"/>
            <a:r>
              <a:rPr lang="en-US" sz="3700" dirty="0"/>
              <a:t> </a:t>
            </a:r>
          </a:p>
          <a:p>
            <a:pPr algn="ctr"/>
            <a:r>
              <a:rPr lang="en-US" sz="3700" b="1" dirty="0"/>
              <a:t>“</a:t>
            </a:r>
            <a:endParaRPr kumimoji="0" lang="en-US" sz="37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8948607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8" name="TextBox 7"/>
          <p:cNvSpPr txBox="1"/>
          <p:nvPr/>
        </p:nvSpPr>
        <p:spPr>
          <a:xfrm>
            <a:off x="228600" y="-30480"/>
            <a:ext cx="8686800" cy="4401205"/>
          </a:xfrm>
          <a:prstGeom prst="rect">
            <a:avLst/>
          </a:prstGeom>
          <a:noFill/>
        </p:spPr>
        <p:txBody>
          <a:bodyPr wrap="square" rtlCol="0">
            <a:spAutoFit/>
          </a:bodyPr>
          <a:lstStyle/>
          <a:p>
            <a:pPr algn="ctr"/>
            <a:r>
              <a:rPr lang="en-US" sz="4000" dirty="0"/>
              <a:t> </a:t>
            </a:r>
            <a:r>
              <a:rPr lang="en-US" sz="4000" b="1" dirty="0"/>
              <a:t>This one little thing isn’t that important. After all, no one is perfect. We all have our weaknesses so God will understand.” </a:t>
            </a:r>
            <a:endParaRPr lang="en-US" sz="4000" dirty="0"/>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11782657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C:\Users\Placido Soliven\Desktop\Google Images\Turn Off Cell Phones.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F94C2F52-584D-4419-B700-E86C400BA479}"/>
              </a:ext>
            </a:extLst>
          </p:cNvPr>
          <p:cNvSpPr txBox="1"/>
          <p:nvPr/>
        </p:nvSpPr>
        <p:spPr>
          <a:xfrm>
            <a:off x="76200" y="0"/>
            <a:ext cx="8991600" cy="4401205"/>
          </a:xfrm>
          <a:prstGeom prst="rect">
            <a:avLst/>
          </a:prstGeom>
          <a:noFill/>
        </p:spPr>
        <p:txBody>
          <a:bodyPr wrap="square" rtlCol="0">
            <a:spAutoFit/>
          </a:bodyPr>
          <a:lstStyle/>
          <a:p>
            <a:pPr algn="ctr"/>
            <a:r>
              <a:rPr lang="en-US" sz="4000" dirty="0"/>
              <a:t>  </a:t>
            </a:r>
            <a:r>
              <a:rPr lang="en-US" sz="4000" b="1" dirty="0"/>
              <a:t>What does it mean to yield ourselves to God?</a:t>
            </a:r>
            <a:endParaRPr lang="en-US" sz="4000" dirty="0"/>
          </a:p>
          <a:p>
            <a:pPr algn="ctr"/>
            <a:r>
              <a:rPr lang="en-US" sz="4000" dirty="0"/>
              <a:t> </a:t>
            </a:r>
          </a:p>
          <a:p>
            <a:pPr algn="ctr"/>
            <a:r>
              <a:rPr lang="en-US" sz="4000" dirty="0"/>
              <a:t> </a:t>
            </a:r>
          </a:p>
          <a:p>
            <a:pPr algn="ctr"/>
            <a:r>
              <a:rPr lang="en-US" sz="4000" dirty="0"/>
              <a:t> </a:t>
            </a:r>
          </a:p>
          <a:p>
            <a:pPr algn="ctr"/>
            <a:r>
              <a:rPr lang="en-US" sz="4000" dirty="0"/>
              <a:t> </a:t>
            </a:r>
          </a:p>
          <a:p>
            <a:pPr algn="ctr"/>
            <a:endParaRPr lang="en-US" sz="4000" b="1"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8" name="TextBox 7"/>
          <p:cNvSpPr txBox="1"/>
          <p:nvPr/>
        </p:nvSpPr>
        <p:spPr>
          <a:xfrm>
            <a:off x="228600" y="-30480"/>
            <a:ext cx="8686800" cy="5109091"/>
          </a:xfrm>
          <a:prstGeom prst="rect">
            <a:avLst/>
          </a:prstGeom>
          <a:noFill/>
        </p:spPr>
        <p:txBody>
          <a:bodyPr wrap="square" rtlCol="0">
            <a:spAutoFit/>
          </a:bodyPr>
          <a:lstStyle/>
          <a:p>
            <a:pPr algn="ctr"/>
            <a:r>
              <a:rPr lang="en-US" sz="3600" b="1" u="sng" dirty="0"/>
              <a:t>1 John 1:5-10</a:t>
            </a:r>
            <a:endParaRPr lang="en-US" sz="3600" dirty="0"/>
          </a:p>
          <a:p>
            <a:pPr algn="ctr"/>
            <a:r>
              <a:rPr lang="en-US" sz="3600" dirty="0"/>
              <a:t>5 This is the message which we have heard from Him and declare to you, that God is light and in Him is no darkness at all. 6 If we say that we have fellowship with Him, and walk in darkness, we lie and do not practice the truth. </a:t>
            </a:r>
          </a:p>
          <a:p>
            <a:pPr algn="ctr"/>
            <a:r>
              <a:rPr lang="en-US" sz="36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8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35970528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5601533"/>
          </a:xfrm>
          <a:prstGeom prst="rect">
            <a:avLst/>
          </a:prstGeom>
        </p:spPr>
        <p:txBody>
          <a:bodyPr wrap="square">
            <a:spAutoFit/>
          </a:bodyPr>
          <a:lstStyle/>
          <a:p>
            <a:pPr algn="ctr"/>
            <a:r>
              <a:rPr lang="en-US" sz="3800" dirty="0"/>
              <a:t> </a:t>
            </a:r>
            <a:r>
              <a:rPr lang="en-US" sz="4000" dirty="0"/>
              <a:t>7 But if we walk in the light as He is in the light, we have fellowship with one another, and the blood of Jesus Christ His Son cleanses us from all sin. 8 If we say that we have no sin, we deceive ourselves, and the truth is not in us. </a:t>
            </a:r>
          </a:p>
          <a:p>
            <a:pPr algn="ctr"/>
            <a:r>
              <a:rPr lang="en-US" sz="4000" dirty="0"/>
              <a:t> </a:t>
            </a:r>
          </a:p>
          <a:p>
            <a:pPr algn="ctr"/>
            <a:endParaRPr lang="en-US" sz="3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8" name="TextBox 7"/>
          <p:cNvSpPr txBox="1"/>
          <p:nvPr/>
        </p:nvSpPr>
        <p:spPr>
          <a:xfrm>
            <a:off x="228600" y="-30480"/>
            <a:ext cx="8686800" cy="5016758"/>
          </a:xfrm>
          <a:prstGeom prst="rect">
            <a:avLst/>
          </a:prstGeom>
          <a:noFill/>
        </p:spPr>
        <p:txBody>
          <a:bodyPr wrap="square" rtlCol="0">
            <a:spAutoFit/>
          </a:bodyPr>
          <a:lstStyle/>
          <a:p>
            <a:pPr algn="ctr"/>
            <a:r>
              <a:rPr lang="en-US" sz="4000" dirty="0"/>
              <a:t> 9 If we confess our sins, He is faithful and just to forgive us our sins and to cleanse us from all unrighteousness. 10 If we say that we have not sinned, we make Him a liar, and His word is not in us.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31124692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2455"/>
            <a:ext cx="8915400" cy="1323439"/>
          </a:xfrm>
          <a:prstGeom prst="rect">
            <a:avLst/>
          </a:prstGeom>
        </p:spPr>
        <p:txBody>
          <a:bodyPr wrap="square">
            <a:spAutoFit/>
          </a:bodyPr>
          <a:lstStyle/>
          <a:p>
            <a:pPr algn="ctr"/>
            <a:endParaRPr lang="en-US" sz="4000" dirty="0"/>
          </a:p>
          <a:p>
            <a:pPr algn="ctr"/>
            <a:r>
              <a:rPr lang="en-US" sz="4000" b="1" dirty="0"/>
              <a:t> </a:t>
            </a:r>
            <a:endParaRPr lang="en-US" sz="4000" dirty="0"/>
          </a:p>
        </p:txBody>
      </p:sp>
      <p:sp>
        <p:nvSpPr>
          <p:cNvPr id="4" name="Rectangle 3"/>
          <p:cNvSpPr/>
          <p:nvPr/>
        </p:nvSpPr>
        <p:spPr>
          <a:xfrm>
            <a:off x="76200" y="76200"/>
            <a:ext cx="8915400" cy="8094524"/>
          </a:xfrm>
          <a:prstGeom prst="rect">
            <a:avLst/>
          </a:prstGeom>
        </p:spPr>
        <p:txBody>
          <a:bodyPr wrap="square">
            <a:spAutoFit/>
          </a:bodyPr>
          <a:lstStyle/>
          <a:p>
            <a:pPr algn="ctr"/>
            <a:r>
              <a:rPr lang="en-US" sz="4000" b="1" u="sng" dirty="0"/>
              <a:t>John 14:15-18</a:t>
            </a:r>
            <a:endParaRPr lang="en-US" sz="4000" dirty="0"/>
          </a:p>
          <a:p>
            <a:pPr algn="ctr"/>
            <a:r>
              <a:rPr lang="en-US" sz="4000" dirty="0"/>
              <a:t>15 </a:t>
            </a:r>
            <a:r>
              <a:rPr lang="en-US" sz="4000" dirty="0">
                <a:solidFill>
                  <a:srgbClr val="FF0000"/>
                </a:solidFill>
              </a:rPr>
              <a:t>"If you love Me, keep My commandments. </a:t>
            </a:r>
            <a:r>
              <a:rPr lang="en-US" sz="4000" dirty="0"/>
              <a:t>16 </a:t>
            </a:r>
            <a:r>
              <a:rPr lang="en-US" sz="4000" dirty="0">
                <a:solidFill>
                  <a:srgbClr val="FF0000"/>
                </a:solidFill>
              </a:rPr>
              <a:t>And I will pray the Father, and He will give you another Helper, that He may abide with you forever-- </a:t>
            </a:r>
            <a:r>
              <a:rPr lang="en-US" sz="4000" dirty="0"/>
              <a:t>17 </a:t>
            </a:r>
            <a:r>
              <a:rPr lang="en-US" sz="4000" dirty="0">
                <a:solidFill>
                  <a:srgbClr val="FF0000"/>
                </a:solidFill>
              </a:rPr>
              <a:t>the Spirit of truth, whom the world cannot receive, because it neither sees Him nor knows Him; but you know Him, for He dwells with you and will be in you. </a:t>
            </a:r>
            <a:r>
              <a:rPr lang="en-US" sz="4000" dirty="0"/>
              <a:t>18 </a:t>
            </a:r>
            <a:r>
              <a:rPr lang="en-US" sz="4000" dirty="0">
                <a:solidFill>
                  <a:srgbClr val="FF0000"/>
                </a:solidFill>
              </a:rPr>
              <a:t>I will not leave you orphans; I will come to you.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8" name="TextBox 7"/>
          <p:cNvSpPr txBox="1"/>
          <p:nvPr/>
        </p:nvSpPr>
        <p:spPr>
          <a:xfrm>
            <a:off x="228600" y="-30480"/>
            <a:ext cx="8686800" cy="4401205"/>
          </a:xfrm>
          <a:prstGeom prst="rect">
            <a:avLst/>
          </a:prstGeom>
          <a:noFill/>
        </p:spPr>
        <p:txBody>
          <a:bodyPr wrap="square" rtlCol="0">
            <a:spAutoFit/>
          </a:bodyPr>
          <a:lstStyle/>
          <a:p>
            <a:pPr algn="ctr"/>
            <a:r>
              <a:rPr lang="en-US" sz="4000" dirty="0"/>
              <a:t> </a:t>
            </a:r>
            <a:r>
              <a:rPr lang="en-US" sz="4000" b="1" u="sng" dirty="0"/>
              <a:t>John 15:4-8</a:t>
            </a:r>
            <a:endParaRPr lang="en-US" sz="4000" dirty="0"/>
          </a:p>
          <a:p>
            <a:pPr algn="ctr"/>
            <a:r>
              <a:rPr lang="en-US" sz="4000" dirty="0"/>
              <a:t>4 </a:t>
            </a:r>
            <a:r>
              <a:rPr lang="en-US" sz="4000" dirty="0">
                <a:solidFill>
                  <a:srgbClr val="FF0000"/>
                </a:solidFill>
              </a:rPr>
              <a:t>Abide in Me, and I in you. As the branch cannot bear fruit of itself, unless it abides in the vine, neither can you, unless you abide in Me. </a:t>
            </a:r>
          </a:p>
          <a:p>
            <a:pPr algn="ctr"/>
            <a:r>
              <a:rPr lang="en-US" sz="4000" dirty="0"/>
              <a:t> </a:t>
            </a:r>
          </a:p>
          <a:p>
            <a:pPr algn="ct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12651979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lang="en-US" sz="4000" dirty="0"/>
              <a:t>5 </a:t>
            </a:r>
            <a:r>
              <a:rPr lang="en-US" sz="4000" dirty="0">
                <a:solidFill>
                  <a:srgbClr val="FF0000"/>
                </a:solidFill>
              </a:rPr>
              <a:t>I am the vine, you are the branches. He who abides in Me, and I in him, bears much fruit; for without Me you can do nothing. </a:t>
            </a:r>
            <a:r>
              <a:rPr lang="en-US" sz="4000" dirty="0"/>
              <a:t>6 </a:t>
            </a:r>
            <a:r>
              <a:rPr lang="en-US" sz="4000" dirty="0">
                <a:solidFill>
                  <a:srgbClr val="FF0000"/>
                </a:solidFill>
              </a:rPr>
              <a:t>If anyone does not abide in Me, he is cast out as a branch and is withered; and they gather them and throw them into the fire, and they are burned. </a:t>
            </a:r>
          </a:p>
          <a:p>
            <a:pPr algn="ctr"/>
            <a:r>
              <a:rPr lang="en-US" sz="4000" dirty="0"/>
              <a:t> </a:t>
            </a:r>
          </a:p>
          <a:p>
            <a:pPr algn="ctr"/>
            <a:endParaRPr lang="en-US" sz="4000" dirty="0"/>
          </a:p>
        </p:txBody>
      </p:sp>
    </p:spTree>
    <p:extLst>
      <p:ext uri="{BB962C8B-B14F-4D97-AF65-F5344CB8AC3E}">
        <p14:creationId xmlns:p14="http://schemas.microsoft.com/office/powerpoint/2010/main" val="851158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016758"/>
          </a:xfrm>
          <a:prstGeom prst="rect">
            <a:avLst/>
          </a:prstGeom>
        </p:spPr>
        <p:txBody>
          <a:bodyPr wrap="square">
            <a:spAutoFit/>
          </a:bodyPr>
          <a:lstStyle/>
          <a:p>
            <a:pPr algn="ctr"/>
            <a:r>
              <a:rPr lang="en-US" sz="4000" dirty="0"/>
              <a:t> 7 </a:t>
            </a:r>
            <a:r>
              <a:rPr lang="en-US" sz="4000" dirty="0">
                <a:solidFill>
                  <a:srgbClr val="FF0000"/>
                </a:solidFill>
              </a:rPr>
              <a:t>If you abide in Me, and My words abide in you, you will ask what you desire, and it shall be done for you. </a:t>
            </a:r>
            <a:r>
              <a:rPr lang="en-US" sz="4000" dirty="0"/>
              <a:t>8</a:t>
            </a:r>
            <a:r>
              <a:rPr lang="en-US" sz="4000" dirty="0">
                <a:solidFill>
                  <a:srgbClr val="FF0000"/>
                </a:solidFill>
              </a:rPr>
              <a:t> By this My Father is glorified, that you bear much fruit; so you will be My disciples. </a:t>
            </a:r>
          </a:p>
          <a:p>
            <a:pPr algn="ctr"/>
            <a:r>
              <a:rPr lang="en-US" sz="4000" dirty="0"/>
              <a:t> </a:t>
            </a:r>
          </a:p>
          <a:p>
            <a:pPr algn="ctr"/>
            <a:endParaRPr kumimoji="0" lang="en-US" sz="40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2201763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2554545"/>
          </a:xfrm>
          <a:prstGeom prst="rect">
            <a:avLst/>
          </a:prstGeom>
        </p:spPr>
        <p:txBody>
          <a:bodyPr wrap="square">
            <a:spAutoFit/>
          </a:bodyPr>
          <a:lstStyle/>
          <a:p>
            <a:pPr algn="ctr"/>
            <a:r>
              <a:rPr kumimoji="0" lang="en-US" sz="4000" b="1" i="0" u="none" strike="noStrike" kern="1200" cap="none" spc="0" normalizeH="0" baseline="0" noProof="0" dirty="0">
                <a:ln>
                  <a:noFill/>
                </a:ln>
                <a:solidFill>
                  <a:srgbClr val="FFFFFF"/>
                </a:solidFill>
                <a:effectLst/>
                <a:uLnTx/>
                <a:uFillTx/>
                <a:latin typeface="Arial"/>
                <a:ea typeface="+mn-ea"/>
                <a:cs typeface="Arial"/>
              </a:rPr>
              <a:t> </a:t>
            </a:r>
            <a:r>
              <a:rPr lang="en-US" sz="4000" b="1" dirty="0"/>
              <a:t>What would happen if we gave ourselves fully to God? </a:t>
            </a:r>
            <a:endParaRPr lang="en-US" sz="4000" dirty="0"/>
          </a:p>
          <a:p>
            <a:pPr algn="ctr"/>
            <a:r>
              <a:rPr lang="en-US" sz="4000" dirty="0"/>
              <a:t> </a:t>
            </a:r>
          </a:p>
          <a:p>
            <a:pPr algn="ctr"/>
            <a:endParaRPr lang="en-US" sz="4000" dirty="0"/>
          </a:p>
        </p:txBody>
      </p:sp>
    </p:spTree>
    <p:extLst>
      <p:ext uri="{BB962C8B-B14F-4D97-AF65-F5344CB8AC3E}">
        <p14:creationId xmlns:p14="http://schemas.microsoft.com/office/powerpoint/2010/main" val="41398526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8" name="TextBox 7"/>
          <p:cNvSpPr txBox="1"/>
          <p:nvPr/>
        </p:nvSpPr>
        <p:spPr>
          <a:xfrm>
            <a:off x="228600" y="-30480"/>
            <a:ext cx="8686800" cy="7478970"/>
          </a:xfrm>
          <a:prstGeom prst="rect">
            <a:avLst/>
          </a:prstGeom>
          <a:noFill/>
        </p:spPr>
        <p:txBody>
          <a:bodyPr wrap="square" rtlCol="0">
            <a:spAutoFit/>
          </a:bodyPr>
          <a:lstStyle/>
          <a:p>
            <a:pPr algn="ctr"/>
            <a:r>
              <a:rPr lang="en-US" sz="4000" dirty="0"/>
              <a:t> </a:t>
            </a:r>
            <a:r>
              <a:rPr lang="en-US" sz="4000" b="1" u="sng" dirty="0"/>
              <a:t>Galatians 5:22-25</a:t>
            </a:r>
            <a:endParaRPr lang="en-US" sz="4000" dirty="0"/>
          </a:p>
          <a:p>
            <a:pPr algn="ctr"/>
            <a:r>
              <a:rPr lang="en-US" sz="4000" dirty="0"/>
              <a:t>22 But the fruit of the Spirit is love, joy, peace, longsuffering, kindness, goodness, faithfulness, 23 gentleness, self-control. Against such there is no law. 24 And those who are Christ's have crucified the flesh with its passions and desires. 25 If we live in the Spirit, let us also walk in the Spirit.</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37154830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8" name="TextBox 7"/>
          <p:cNvSpPr txBox="1"/>
          <p:nvPr/>
        </p:nvSpPr>
        <p:spPr>
          <a:xfrm>
            <a:off x="228600" y="-30480"/>
            <a:ext cx="8686800" cy="4031873"/>
          </a:xfrm>
          <a:prstGeom prst="rect">
            <a:avLst/>
          </a:prstGeom>
          <a:noFill/>
        </p:spPr>
        <p:txBody>
          <a:bodyPr wrap="square" rtlCol="0">
            <a:spAutoFit/>
          </a:bodyPr>
          <a:lstStyle/>
          <a:p>
            <a:pPr algn="ctr"/>
            <a:r>
              <a:rPr lang="en-US" sz="3200" b="1" dirty="0"/>
              <a:t>Obey God or Rebel Your Choice</a:t>
            </a:r>
            <a:endParaRPr lang="en-US" sz="3200" dirty="0"/>
          </a:p>
          <a:p>
            <a:pPr algn="ctr"/>
            <a:r>
              <a:rPr lang="en-US" sz="2800" b="1" dirty="0"/>
              <a:t>By Pastor Fee Soliven</a:t>
            </a:r>
            <a:endParaRPr lang="en-US" sz="2800" dirty="0"/>
          </a:p>
          <a:p>
            <a:pPr algn="ctr"/>
            <a:r>
              <a:rPr lang="en-US" sz="3200" b="1" dirty="0"/>
              <a:t>Hebrews 13:15-17</a:t>
            </a:r>
            <a:endParaRPr lang="en-US" sz="3200" dirty="0"/>
          </a:p>
          <a:p>
            <a:pPr algn="ctr"/>
            <a:r>
              <a:rPr lang="en-US" sz="3200" b="1" dirty="0"/>
              <a:t>Sunday Morning</a:t>
            </a:r>
            <a:endParaRPr lang="en-US" sz="3200" dirty="0"/>
          </a:p>
          <a:p>
            <a:pPr algn="ctr"/>
            <a:r>
              <a:rPr lang="en-US" sz="3200" b="1" dirty="0"/>
              <a:t>March 8, 2020</a:t>
            </a:r>
            <a:endParaRPr lang="en-US" sz="3200" dirty="0"/>
          </a:p>
          <a:p>
            <a:pPr algn="ctr"/>
            <a:r>
              <a:rPr lang="en-US" sz="3200" b="1" dirty="0"/>
              <a:t> </a:t>
            </a:r>
            <a:endParaRPr lang="en-US" sz="3200" dirty="0"/>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srgbClr val="FFFFFF"/>
                </a:solidFill>
                <a:effectLst/>
                <a:uLnTx/>
                <a:uFillTx/>
                <a:latin typeface="Arial"/>
                <a:ea typeface="+mn-ea"/>
                <a:cs typeface="Arial"/>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200" b="0" i="0" u="none" strike="noStrike" kern="1200" cap="none" spc="0" normalizeH="0" baseline="0" noProof="0" dirty="0">
              <a:ln>
                <a:noFill/>
              </a:ln>
              <a:solidFill>
                <a:srgbClr val="FFFFFF"/>
              </a:solidFill>
              <a:effectLst/>
              <a:uLnTx/>
              <a:uFillTx/>
              <a:latin typeface="Arial"/>
              <a:ea typeface="+mn-ea"/>
              <a:cs typeface="Arial"/>
            </a:endParaRPr>
          </a:p>
        </p:txBody>
      </p:sp>
      <p:pic>
        <p:nvPicPr>
          <p:cNvPr id="3" name="Picture 2" descr="A picture containing nature, sunset, man, phone&#10;&#10;Description automatically generated">
            <a:extLst>
              <a:ext uri="{FF2B5EF4-FFF2-40B4-BE49-F238E27FC236}">
                <a16:creationId xmlns:a16="http://schemas.microsoft.com/office/drawing/2014/main" id="{943677D3-40E3-40D3-80B0-44A589A722B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438401"/>
            <a:ext cx="9144000" cy="4412872"/>
          </a:xfrm>
          <a:prstGeom prst="rect">
            <a:avLst/>
          </a:prstGeom>
        </p:spPr>
      </p:pic>
      <p:pic>
        <p:nvPicPr>
          <p:cNvPr id="9" name="Picture 8" descr="AGCF highest resolution.jpg"/>
          <p:cNvPicPr>
            <a:picLocks noChangeAspect="1"/>
          </p:cNvPicPr>
          <p:nvPr/>
        </p:nvPicPr>
        <p:blipFill>
          <a:blip r:embed="rId4" cstate="print"/>
          <a:stretch>
            <a:fillRect/>
          </a:stretch>
        </p:blipFill>
        <p:spPr>
          <a:xfrm>
            <a:off x="8026400" y="6013073"/>
            <a:ext cx="1117600" cy="838200"/>
          </a:xfrm>
          <a:prstGeom prst="rect">
            <a:avLst/>
          </a:prstGeo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2323713"/>
          </a:xfrm>
          <a:prstGeom prst="rect">
            <a:avLst/>
          </a:prstGeom>
        </p:spPr>
        <p:txBody>
          <a:bodyPr wrap="square">
            <a:spAutoFit/>
          </a:bodyPr>
          <a:lstStyle/>
          <a:p>
            <a:pPr algn="ctr"/>
            <a:r>
              <a:rPr lang="en-US" sz="3600" b="1" dirty="0"/>
              <a:t>How would God respond if we yielded ourselves to Him?</a:t>
            </a:r>
            <a:r>
              <a:rPr lang="en-US" sz="3600" dirty="0"/>
              <a:t> </a:t>
            </a:r>
          </a:p>
          <a:p>
            <a:pPr algn="ctr"/>
            <a:r>
              <a:rPr lang="en-US" sz="36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7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32965896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785652"/>
          </a:xfrm>
          <a:prstGeom prst="rect">
            <a:avLst/>
          </a:prstGeom>
        </p:spPr>
        <p:txBody>
          <a:bodyPr wrap="square">
            <a:spAutoFit/>
          </a:bodyPr>
          <a:lstStyle/>
          <a:p>
            <a:pPr algn="ctr"/>
            <a:r>
              <a:rPr kumimoji="0" lang="en-US" sz="4000" b="1" i="0" u="none" strike="noStrike" kern="1200" cap="none" spc="0" normalizeH="0" baseline="0" noProof="0" dirty="0">
                <a:ln>
                  <a:noFill/>
                </a:ln>
                <a:solidFill>
                  <a:srgbClr val="FFFFFF"/>
                </a:solidFill>
                <a:effectLst/>
                <a:uLnTx/>
                <a:uFillTx/>
                <a:latin typeface="Arial"/>
                <a:ea typeface="+mn-ea"/>
                <a:cs typeface="Arial"/>
              </a:rPr>
              <a:t> </a:t>
            </a:r>
            <a:r>
              <a:rPr kumimoji="0" lang="en-US" sz="4000" b="0" i="0" u="none" strike="noStrike" kern="1200" cap="none" spc="0" normalizeH="0" baseline="0" noProof="0" dirty="0">
                <a:ln>
                  <a:noFill/>
                </a:ln>
                <a:solidFill>
                  <a:srgbClr val="FFFFFF"/>
                </a:solidFill>
                <a:effectLst/>
                <a:uLnTx/>
                <a:uFillTx/>
                <a:latin typeface="Arial"/>
                <a:ea typeface="+mn-ea"/>
                <a:cs typeface="Arial"/>
              </a:rPr>
              <a:t>   </a:t>
            </a:r>
            <a:r>
              <a:rPr lang="en-US" sz="4000" dirty="0"/>
              <a:t> </a:t>
            </a:r>
            <a:r>
              <a:rPr lang="en-US" sz="4000" b="1" u="sng" dirty="0"/>
              <a:t>2 Timothy 1:7</a:t>
            </a:r>
            <a:endParaRPr lang="en-US" sz="4000" u="sng" dirty="0"/>
          </a:p>
          <a:p>
            <a:pPr algn="ctr"/>
            <a:r>
              <a:rPr lang="en-US" sz="4000" dirty="0"/>
              <a:t>“For God has not given us a spirit of fear, but of power and of love and of a sound mind”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880400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5632311"/>
          </a:xfrm>
          <a:prstGeom prst="rect">
            <a:avLst/>
          </a:prstGeom>
        </p:spPr>
        <p:txBody>
          <a:bodyPr wrap="square">
            <a:spAutoFit/>
          </a:bodyPr>
          <a:lstStyle/>
          <a:p>
            <a:pPr algn="ctr"/>
            <a:r>
              <a:rPr lang="en-US" sz="4000" b="1" u="sng" dirty="0"/>
              <a:t>John 6:37-40</a:t>
            </a:r>
            <a:endParaRPr lang="en-US" sz="4000" u="sng" dirty="0"/>
          </a:p>
          <a:p>
            <a:pPr algn="ctr"/>
            <a:r>
              <a:rPr lang="en-US" sz="4000" dirty="0"/>
              <a:t>37 </a:t>
            </a:r>
            <a:r>
              <a:rPr lang="en-US" sz="4000" dirty="0">
                <a:solidFill>
                  <a:srgbClr val="FF0000"/>
                </a:solidFill>
              </a:rPr>
              <a:t>All that the Father gives Me will come to Me, and the one who comes to Me I will by no means cast out. </a:t>
            </a:r>
            <a:r>
              <a:rPr lang="en-US" sz="4000" dirty="0"/>
              <a:t>38 </a:t>
            </a:r>
            <a:r>
              <a:rPr lang="en-US" sz="4000" dirty="0">
                <a:solidFill>
                  <a:srgbClr val="FF0000"/>
                </a:solidFill>
              </a:rPr>
              <a:t>For I have come down from heaven, not to do My own will, but the will of Him who sent Me.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13690187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6863417"/>
          </a:xfrm>
          <a:prstGeom prst="rect">
            <a:avLst/>
          </a:prstGeom>
        </p:spPr>
        <p:txBody>
          <a:bodyPr wrap="square">
            <a:spAutoFit/>
          </a:bodyPr>
          <a:lstStyle/>
          <a:p>
            <a:pPr algn="ctr"/>
            <a:r>
              <a:rPr kumimoji="0" lang="en-US" sz="4000" b="0" i="0" u="none" strike="noStrike" kern="1200" cap="none" spc="0" normalizeH="0" baseline="0" noProof="0" dirty="0">
                <a:ln>
                  <a:noFill/>
                </a:ln>
                <a:solidFill>
                  <a:srgbClr val="FFFFFF"/>
                </a:solidFill>
                <a:effectLst/>
                <a:uLnTx/>
                <a:uFillTx/>
                <a:latin typeface="Arial"/>
                <a:ea typeface="+mn-ea"/>
                <a:cs typeface="Arial"/>
              </a:rPr>
              <a:t> </a:t>
            </a:r>
            <a:r>
              <a:rPr lang="en-US" sz="4000" dirty="0"/>
              <a:t>39 </a:t>
            </a:r>
            <a:r>
              <a:rPr lang="en-US" sz="4000" dirty="0">
                <a:solidFill>
                  <a:srgbClr val="FF0000"/>
                </a:solidFill>
              </a:rPr>
              <a:t>This is the will of the Father who sent Me, that of all He has given Me I should lose nothing, but should raise it up at the last day. </a:t>
            </a:r>
            <a:r>
              <a:rPr lang="en-US" sz="4000" dirty="0"/>
              <a:t>40 </a:t>
            </a:r>
            <a:r>
              <a:rPr lang="en-US" sz="4000" dirty="0">
                <a:solidFill>
                  <a:srgbClr val="FF0000"/>
                </a:solidFill>
              </a:rPr>
              <a:t>And this is the will of Him who sent Me, that everyone who sees the Son and believes in Him may have everlasting life; and I will raise him up at the last day." </a:t>
            </a:r>
          </a:p>
          <a:p>
            <a:pPr algn="ctr"/>
            <a:r>
              <a:rPr lang="en-US" sz="4000" dirty="0"/>
              <a:t> </a:t>
            </a:r>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13350437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lang="en-US" sz="4000" b="1" u="sng" dirty="0"/>
              <a:t>John 10:26-30</a:t>
            </a:r>
            <a:endParaRPr lang="en-US" sz="4000" dirty="0"/>
          </a:p>
          <a:p>
            <a:pPr algn="ctr"/>
            <a:r>
              <a:rPr lang="en-US" sz="4000" dirty="0"/>
              <a:t>26 </a:t>
            </a:r>
            <a:r>
              <a:rPr lang="en-US" sz="4000" dirty="0">
                <a:solidFill>
                  <a:srgbClr val="FF0000"/>
                </a:solidFill>
              </a:rPr>
              <a:t>But you do not believe, because you are not of My sheep, as I said to you. </a:t>
            </a:r>
            <a:r>
              <a:rPr lang="en-US" sz="4000" dirty="0"/>
              <a:t>27 </a:t>
            </a:r>
            <a:r>
              <a:rPr lang="en-US" sz="4000" dirty="0">
                <a:solidFill>
                  <a:srgbClr val="FF0000"/>
                </a:solidFill>
              </a:rPr>
              <a:t>My sheep hear My voice, and I know them, and they follow Me. </a:t>
            </a:r>
            <a:r>
              <a:rPr lang="en-US" sz="4000" dirty="0"/>
              <a:t>28 </a:t>
            </a:r>
            <a:r>
              <a:rPr lang="en-US" sz="4000" dirty="0">
                <a:solidFill>
                  <a:srgbClr val="FF0000"/>
                </a:solidFill>
              </a:rPr>
              <a:t>And I give them eternal life, and they shall never perish; neither shall anyone snatch them out of My hand. </a:t>
            </a:r>
          </a:p>
          <a:p>
            <a:pPr algn="ctr"/>
            <a:r>
              <a:rPr lang="en-US" sz="4000" dirty="0">
                <a:solidFill>
                  <a:srgbClr val="FF0000"/>
                </a:solidFill>
              </a:rPr>
              <a:t>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8" name="TextBox 7"/>
          <p:cNvSpPr txBox="1"/>
          <p:nvPr/>
        </p:nvSpPr>
        <p:spPr>
          <a:xfrm>
            <a:off x="228600" y="-30480"/>
            <a:ext cx="8686800" cy="3785652"/>
          </a:xfrm>
          <a:prstGeom prst="rect">
            <a:avLst/>
          </a:prstGeom>
          <a:noFill/>
        </p:spPr>
        <p:txBody>
          <a:bodyPr wrap="square" rtlCol="0">
            <a:spAutoFit/>
          </a:bodyPr>
          <a:lstStyle/>
          <a:p>
            <a:pPr algn="ctr"/>
            <a:r>
              <a:rPr lang="en-US" sz="4000" dirty="0"/>
              <a:t>29 </a:t>
            </a:r>
            <a:r>
              <a:rPr lang="en-US" sz="4000" dirty="0">
                <a:solidFill>
                  <a:srgbClr val="FF0000"/>
                </a:solidFill>
              </a:rPr>
              <a:t>My Father, who has given them to Me, is greater than all; and no one is able to snatch them out of My Father's hand. </a:t>
            </a:r>
            <a:r>
              <a:rPr lang="en-US" sz="4000" dirty="0"/>
              <a:t>30 </a:t>
            </a:r>
            <a:r>
              <a:rPr lang="en-US" sz="4000" dirty="0">
                <a:solidFill>
                  <a:srgbClr val="FF0000"/>
                </a:solidFill>
              </a:rPr>
              <a:t>I and My Father are one."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423211575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938992"/>
          </a:xfrm>
          <a:prstGeom prst="rect">
            <a:avLst/>
          </a:prstGeom>
        </p:spPr>
        <p:txBody>
          <a:bodyPr wrap="square">
            <a:spAutoFit/>
          </a:bodyPr>
          <a:lstStyle/>
          <a:p>
            <a:pPr algn="ctr"/>
            <a:r>
              <a:rPr lang="en-US" sz="4000" dirty="0"/>
              <a:t> </a:t>
            </a:r>
            <a:r>
              <a:rPr lang="en-US" sz="4000" dirty="0">
                <a:solidFill>
                  <a:srgbClr val="FF0000"/>
                </a:solidFill>
              </a:rPr>
              <a:t> </a:t>
            </a:r>
            <a:r>
              <a:rPr lang="en-US" sz="4000" b="1" dirty="0"/>
              <a:t>What is hindering total surrender?</a:t>
            </a:r>
            <a:endParaRPr lang="en-US" sz="4000" dirty="0"/>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2554545"/>
          </a:xfrm>
          <a:prstGeom prst="rect">
            <a:avLst/>
          </a:prstGeom>
        </p:spPr>
        <p:txBody>
          <a:bodyPr wrap="square">
            <a:spAutoFit/>
          </a:bodyPr>
          <a:lstStyle/>
          <a:p>
            <a:pPr algn="ctr"/>
            <a:r>
              <a:rPr lang="en-US" sz="4000" b="1" dirty="0"/>
              <a:t> </a:t>
            </a:r>
            <a:r>
              <a:rPr lang="en-US" sz="4000" dirty="0"/>
              <a:t> </a:t>
            </a:r>
            <a:r>
              <a:rPr lang="en-US" sz="4000" b="1" dirty="0"/>
              <a:t>Is it a person, a possession, a way of life, a habit</a:t>
            </a:r>
            <a:r>
              <a:rPr lang="en-US" sz="4000" dirty="0"/>
              <a:t>?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4401205"/>
          </a:xfrm>
          <a:prstGeom prst="rect">
            <a:avLst/>
          </a:prstGeom>
        </p:spPr>
        <p:txBody>
          <a:bodyPr wrap="square">
            <a:spAutoFit/>
          </a:bodyPr>
          <a:lstStyle/>
          <a:p>
            <a:pPr algn="ctr"/>
            <a:r>
              <a:rPr lang="en-US" sz="4000" b="1" dirty="0"/>
              <a:t>3</a:t>
            </a:r>
            <a:r>
              <a:rPr lang="en-US" sz="4000" b="1" u="sng" dirty="0"/>
              <a:t>2 Corinthians 5:7</a:t>
            </a:r>
            <a:endParaRPr lang="en-US" sz="4000" dirty="0"/>
          </a:p>
          <a:p>
            <a:pPr algn="ctr"/>
            <a:r>
              <a:rPr lang="en-US" sz="4000" dirty="0"/>
              <a:t>“For we walk by faith, not by sight” </a:t>
            </a:r>
          </a:p>
          <a:p>
            <a:pPr algn="ctr"/>
            <a:r>
              <a:rPr lang="en-US" sz="4000" b="1" dirty="0"/>
              <a:t> </a:t>
            </a:r>
            <a:endParaRPr lang="en-US" sz="4000" dirty="0"/>
          </a:p>
          <a:p>
            <a:pPr lvl="0" algn="ctr">
              <a:defRPr/>
            </a:pPr>
            <a:endParaRPr lang="en-US" sz="4000" b="1" dirty="0">
              <a:solidFill>
                <a:srgbClr val="FFFFFF"/>
              </a:solidFill>
            </a:endParaRPr>
          </a:p>
          <a:p>
            <a:pPr algn="ctr"/>
            <a:endParaRPr lang="en-US" sz="4000" dirty="0"/>
          </a:p>
          <a:p>
            <a:pPr algn="ctr"/>
            <a:endParaRPr lang="en-US" sz="4000" u="sng"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2554545"/>
          </a:xfrm>
          <a:prstGeom prst="rect">
            <a:avLst/>
          </a:prstGeom>
        </p:spPr>
        <p:txBody>
          <a:bodyPr wrap="square">
            <a:spAutoFit/>
          </a:bodyPr>
          <a:lstStyle/>
          <a:p>
            <a:pPr algn="ctr"/>
            <a:r>
              <a:rPr lang="en-US" sz="4000" dirty="0"/>
              <a:t> </a:t>
            </a:r>
            <a:r>
              <a:rPr lang="en-US" sz="4000" b="1" dirty="0"/>
              <a:t> What changes do we need to make?</a:t>
            </a:r>
            <a:endParaRPr lang="en-US" sz="4000" dirty="0"/>
          </a:p>
          <a:p>
            <a:pPr algn="ctr"/>
            <a:r>
              <a:rPr lang="en-US" sz="4000" dirty="0"/>
              <a:t> </a:t>
            </a:r>
          </a:p>
          <a:p>
            <a:pPr algn="ctr"/>
            <a:endParaRPr lang="en-US" sz="4000" dirty="0"/>
          </a:p>
        </p:txBody>
      </p:sp>
    </p:spTree>
    <p:extLst>
      <p:ext uri="{BB962C8B-B14F-4D97-AF65-F5344CB8AC3E}">
        <p14:creationId xmlns:p14="http://schemas.microsoft.com/office/powerpoint/2010/main" val="1293127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370"/>
            <a:ext cx="8915400" cy="8063746"/>
          </a:xfrm>
          <a:prstGeom prst="rect">
            <a:avLst/>
          </a:prstGeom>
        </p:spPr>
        <p:txBody>
          <a:bodyPr wrap="square">
            <a:spAutoFit/>
          </a:bodyPr>
          <a:lstStyle/>
          <a:p>
            <a:pPr algn="ctr"/>
            <a:r>
              <a:rPr lang="en-US" sz="3700" b="1" u="sng" dirty="0"/>
              <a:t>Hebrews 13:15-17</a:t>
            </a:r>
            <a:endParaRPr lang="en-US" sz="3700" dirty="0"/>
          </a:p>
          <a:p>
            <a:pPr algn="ctr"/>
            <a:r>
              <a:rPr lang="en-US" sz="3700" dirty="0"/>
              <a:t>15 Therefore by Him let us continually offer the sacrifice of praise to God, that is, the fruit of our lips, giving thanks to His name. 16 But do not forget to do good and to share, for with such sacrifices God is well pleased. 17 Obey those who rule over you, and be submissive, for they watch out for your souls, as those who must give account. Let them do so with joy and not with grief, for that would be unprofitable for you. </a:t>
            </a:r>
          </a:p>
          <a:p>
            <a:pPr algn="ctr"/>
            <a:r>
              <a:rPr lang="en-US" sz="37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7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1592875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6863417"/>
          </a:xfrm>
          <a:prstGeom prst="rect">
            <a:avLst/>
          </a:prstGeom>
        </p:spPr>
        <p:txBody>
          <a:bodyPr wrap="square">
            <a:spAutoFit/>
          </a:bodyPr>
          <a:lstStyle/>
          <a:p>
            <a:pPr algn="ctr"/>
            <a:r>
              <a:rPr lang="en-US" sz="4000" b="1" dirty="0"/>
              <a:t>1. We must stop rationalizing and excusing our lack of submission to God. </a:t>
            </a:r>
            <a:endParaRPr lang="en-US" sz="4000" dirty="0"/>
          </a:p>
          <a:p>
            <a:pPr algn="ctr"/>
            <a:r>
              <a:rPr lang="en-US" sz="4000" b="1" dirty="0"/>
              <a:t> </a:t>
            </a:r>
            <a:endParaRPr lang="en-US" sz="4000" dirty="0"/>
          </a:p>
          <a:p>
            <a:pPr lvl="0" algn="ctr">
              <a:defRPr/>
            </a:pPr>
            <a:r>
              <a:rPr lang="en-US" sz="4000" dirty="0">
                <a:solidFill>
                  <a:srgbClr val="FFFFFF"/>
                </a:solidFill>
              </a:rPr>
              <a:t> </a:t>
            </a:r>
          </a:p>
          <a:p>
            <a:pPr algn="ctr"/>
            <a:endParaRPr lang="en-US" sz="4000" dirty="0"/>
          </a:p>
          <a:p>
            <a:pPr lvl="0" algn="ctr">
              <a:defRPr/>
            </a:pPr>
            <a:r>
              <a:rPr lang="en-US" sz="4000" dirty="0">
                <a:solidFill>
                  <a:srgbClr val="FFFFFF"/>
                </a:solidFill>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sng" strike="noStrike" kern="1200" cap="none" spc="0" normalizeH="0" baseline="0" noProof="0" dirty="0">
              <a:ln>
                <a:noFill/>
              </a:ln>
              <a:solidFill>
                <a:srgbClr val="FFFFFF"/>
              </a:solidFill>
              <a:effectLst/>
              <a:uLnTx/>
              <a:uFillTx/>
              <a:latin typeface="Arial"/>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3077023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3785652"/>
          </a:xfrm>
          <a:prstGeom prst="rect">
            <a:avLst/>
          </a:prstGeom>
        </p:spPr>
        <p:txBody>
          <a:bodyPr wrap="square">
            <a:spAutoFit/>
          </a:bodyPr>
          <a:lstStyle/>
          <a:p>
            <a:pPr algn="ctr"/>
            <a:r>
              <a:rPr lang="en-US" sz="4000" b="1" dirty="0"/>
              <a:t>2. Trust God. He only does what is best and always keeps His word. He will not deny us anything He’s promised. </a:t>
            </a:r>
            <a:endParaRPr lang="en-US" sz="4000" dirty="0"/>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1493159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2554545"/>
          </a:xfrm>
          <a:prstGeom prst="rect">
            <a:avLst/>
          </a:prstGeom>
        </p:spPr>
        <p:txBody>
          <a:bodyPr wrap="square">
            <a:spAutoFit/>
          </a:bodyPr>
          <a:lstStyle/>
          <a:p>
            <a:pPr algn="ctr"/>
            <a:r>
              <a:rPr lang="en-US" sz="4000" b="1" dirty="0"/>
              <a:t>3. Remember that the safest place to be is in subjection to Him. </a:t>
            </a:r>
            <a:endParaRPr lang="en-US" sz="4000" dirty="0"/>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2372649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15481161"/>
          </a:xfrm>
          <a:prstGeom prst="rect">
            <a:avLst/>
          </a:prstGeom>
        </p:spPr>
        <p:txBody>
          <a:bodyPr wrap="square">
            <a:spAutoFit/>
          </a:bodyPr>
          <a:lstStyle/>
          <a:p>
            <a:pPr algn="ctr"/>
            <a:r>
              <a:rPr lang="en-US" sz="4000" b="1" dirty="0"/>
              <a:t>4. Surrender today, tomorrow, and every day because it’s a lifelong practice that will continue until we meet the Lord in heaven.</a:t>
            </a:r>
            <a:endParaRPr lang="en-US" sz="4000" dirty="0"/>
          </a:p>
          <a:p>
            <a:pPr algn="ctr"/>
            <a:r>
              <a:rPr lang="en-US" sz="4000" b="1" dirty="0"/>
              <a:t> </a:t>
            </a:r>
            <a:endParaRPr lang="en-US" sz="4000" dirty="0"/>
          </a:p>
          <a:p>
            <a:pPr algn="ctr"/>
            <a:endParaRPr lang="en-US" sz="4000" dirty="0"/>
          </a:p>
          <a:p>
            <a:pPr algn="ctr"/>
            <a:r>
              <a:rPr lang="en-US" sz="4000" dirty="0"/>
              <a:t> </a:t>
            </a:r>
          </a:p>
          <a:p>
            <a:pPr algn="ctr"/>
            <a:r>
              <a:rPr lang="en-US" sz="4000" dirty="0"/>
              <a:t> </a:t>
            </a:r>
          </a:p>
          <a:p>
            <a:pPr algn="ctr"/>
            <a:r>
              <a:rPr lang="en-US" sz="4000" b="1" dirty="0"/>
              <a:t> </a:t>
            </a:r>
            <a:endParaRPr lang="en-US" sz="4000" dirty="0"/>
          </a:p>
          <a:p>
            <a:pPr algn="ctr"/>
            <a:r>
              <a:rPr lang="en-US" sz="4000" dirty="0"/>
              <a:t> </a:t>
            </a:r>
          </a:p>
          <a:p>
            <a:pPr algn="ctr"/>
            <a:r>
              <a:rPr lang="en-US" sz="4000" dirty="0"/>
              <a:t> </a:t>
            </a:r>
          </a:p>
          <a:p>
            <a:pPr lvl="0" algn="ctr">
              <a:defRPr/>
            </a:pPr>
            <a:r>
              <a:rPr lang="en-US" sz="4000" b="1" dirty="0">
                <a:solidFill>
                  <a:srgbClr val="FFFFFF"/>
                </a:solidFill>
              </a:rPr>
              <a:t> </a:t>
            </a:r>
            <a:endParaRPr lang="en-US" sz="4000" dirty="0">
              <a:solidFill>
                <a:srgbClr val="FFFFFF"/>
              </a:solidFill>
            </a:endParaRPr>
          </a:p>
          <a:p>
            <a:pPr lvl="0" algn="ctr">
              <a:defRPr/>
            </a:pPr>
            <a:r>
              <a:rPr lang="en-US" sz="4000" dirty="0">
                <a:solidFill>
                  <a:srgbClr val="FFFFFF"/>
                </a:solidFill>
              </a:rPr>
              <a:t> </a:t>
            </a:r>
          </a:p>
          <a:p>
            <a:pPr algn="ctr"/>
            <a:endParaRPr lang="en-US" sz="4000" dirty="0"/>
          </a:p>
          <a:p>
            <a:pPr lvl="0" algn="ctr">
              <a:defRPr/>
            </a:pPr>
            <a:endParaRPr lang="en-US" sz="4000" b="1" dirty="0">
              <a:solidFill>
                <a:srgbClr val="FFFFFF"/>
              </a:solidFill>
            </a:endParaRPr>
          </a:p>
          <a:p>
            <a:pPr lvl="0" algn="ctr">
              <a:defRPr/>
            </a:pPr>
            <a:endParaRPr lang="en-US" sz="4000" dirty="0">
              <a:solidFill>
                <a:srgbClr val="FFFFFF"/>
              </a:solidFill>
            </a:endParaRPr>
          </a:p>
          <a:p>
            <a:pPr lvl="0" algn="ctr">
              <a:defRPr/>
            </a:pPr>
            <a:endParaRPr lang="en-US" sz="4000" u="sng" dirty="0">
              <a:solidFill>
                <a:srgbClr val="FFFFFF"/>
              </a:solidFill>
            </a:endParaRPr>
          </a:p>
          <a:p>
            <a:pPr lvl="0" algn="ctr">
              <a:defRPr/>
            </a:pPr>
            <a:endParaRPr lang="en-US" sz="4000" b="1" dirty="0">
              <a:solidFill>
                <a:srgbClr val="FFFFFF"/>
              </a:solidFill>
            </a:endParaRPr>
          </a:p>
          <a:p>
            <a:pPr lvl="0" algn="ctr">
              <a:defRPr/>
            </a:pPr>
            <a:endParaRPr lang="en-US" sz="4000" dirty="0">
              <a:solidFill>
                <a:srgbClr val="FFFFFF"/>
              </a:solidFill>
            </a:endParaRPr>
          </a:p>
          <a:p>
            <a:pPr lvl="0" algn="ctr">
              <a:defRPr/>
            </a:pPr>
            <a:endParaRPr lang="en-US" sz="4000" u="sng" dirty="0">
              <a:solidFill>
                <a:srgbClr val="FFFFFF"/>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srgbClr val="FFFFFF"/>
                </a:solidFill>
                <a:effectLst/>
                <a:uLnTx/>
                <a:uFillTx/>
                <a:latin typeface="Arial"/>
                <a:ea typeface="+mn-ea"/>
                <a:cs typeface="Arial"/>
              </a:rPr>
              <a:t> </a:t>
            </a: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sng" strike="noStrike" kern="1200" cap="none" spc="0" normalizeH="0" baseline="0" noProof="0" dirty="0">
              <a:ln>
                <a:noFill/>
              </a:ln>
              <a:solidFill>
                <a:srgbClr val="FFFFFF"/>
              </a:solidFill>
              <a:effectLst/>
              <a:uLnTx/>
              <a:uFillTx/>
              <a:latin typeface="Arial"/>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7247214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2554545"/>
          </a:xfrm>
          <a:prstGeom prst="rect">
            <a:avLst/>
          </a:prstGeom>
        </p:spPr>
        <p:txBody>
          <a:bodyPr wrap="square">
            <a:spAutoFit/>
          </a:bodyPr>
          <a:lstStyle/>
          <a:p>
            <a:pPr algn="ctr"/>
            <a:r>
              <a:rPr lang="en-US" sz="4000" b="1" dirty="0"/>
              <a:t>1. What are you holding onto that God is asking you to release? </a:t>
            </a:r>
            <a:endParaRPr lang="en-US" sz="4000" dirty="0"/>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5130398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2554545"/>
          </a:xfrm>
          <a:prstGeom prst="rect">
            <a:avLst/>
          </a:prstGeom>
        </p:spPr>
        <p:txBody>
          <a:bodyPr wrap="square">
            <a:spAutoFit/>
          </a:bodyPr>
          <a:lstStyle/>
          <a:p>
            <a:pPr algn="ctr"/>
            <a:r>
              <a:rPr lang="en-US" sz="4000" b="1" dirty="0"/>
              <a:t>2. What’s keeping you from surrendering it? </a:t>
            </a:r>
            <a:endParaRPr lang="en-US" sz="4000" dirty="0"/>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37550857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2554545"/>
          </a:xfrm>
          <a:prstGeom prst="rect">
            <a:avLst/>
          </a:prstGeom>
        </p:spPr>
        <p:txBody>
          <a:bodyPr wrap="square">
            <a:spAutoFit/>
          </a:bodyPr>
          <a:lstStyle/>
          <a:p>
            <a:pPr algn="ctr"/>
            <a:r>
              <a:rPr lang="en-US" sz="4000" b="1" dirty="0"/>
              <a:t>3. Are you afraid to surrender to God? If so, why? </a:t>
            </a:r>
            <a:endParaRPr lang="en-US" sz="4000" dirty="0"/>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23304039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14865608"/>
          </a:xfrm>
          <a:prstGeom prst="rect">
            <a:avLst/>
          </a:prstGeom>
        </p:spPr>
        <p:txBody>
          <a:bodyPr wrap="square">
            <a:spAutoFit/>
          </a:bodyPr>
          <a:lstStyle/>
          <a:p>
            <a:pPr algn="ctr"/>
            <a:r>
              <a:rPr lang="en-US" sz="4000" b="1" dirty="0"/>
              <a:t>4. What could you lose by surrendering? </a:t>
            </a:r>
            <a:endParaRPr lang="en-US" sz="4000" dirty="0"/>
          </a:p>
          <a:p>
            <a:pPr algn="ctr"/>
            <a:r>
              <a:rPr lang="en-US" sz="4000" b="1" dirty="0"/>
              <a:t> </a:t>
            </a:r>
            <a:endParaRPr lang="en-US" sz="4000" dirty="0"/>
          </a:p>
          <a:p>
            <a:pPr lvl="0" algn="ctr">
              <a:defRPr/>
            </a:pPr>
            <a:r>
              <a:rPr lang="en-US" sz="4000" dirty="0">
                <a:solidFill>
                  <a:srgbClr val="FFFFFF"/>
                </a:solidFill>
              </a:rPr>
              <a:t> </a:t>
            </a:r>
          </a:p>
          <a:p>
            <a:pPr algn="ctr"/>
            <a:endParaRPr lang="en-US" sz="4000" dirty="0"/>
          </a:p>
          <a:p>
            <a:pPr algn="ctr"/>
            <a:r>
              <a:rPr lang="en-US" sz="4000" dirty="0"/>
              <a:t> </a:t>
            </a:r>
          </a:p>
          <a:p>
            <a:pPr algn="ctr"/>
            <a:r>
              <a:rPr lang="en-US" sz="4000" dirty="0"/>
              <a:t> </a:t>
            </a:r>
          </a:p>
          <a:p>
            <a:pPr algn="ctr"/>
            <a:r>
              <a:rPr lang="en-US" sz="4000" b="1" dirty="0"/>
              <a:t> </a:t>
            </a:r>
            <a:endParaRPr lang="en-US" sz="4000" dirty="0"/>
          </a:p>
          <a:p>
            <a:pPr algn="ctr"/>
            <a:r>
              <a:rPr lang="en-US" sz="4000" b="1" dirty="0"/>
              <a:t> </a:t>
            </a:r>
            <a:endParaRPr lang="en-US" sz="4000" dirty="0"/>
          </a:p>
          <a:p>
            <a:pPr algn="ctr"/>
            <a:r>
              <a:rPr lang="en-US" sz="4000" b="1" dirty="0"/>
              <a:t> </a:t>
            </a:r>
            <a:endParaRPr lang="en-US" sz="4000" dirty="0"/>
          </a:p>
          <a:p>
            <a:pPr algn="ctr"/>
            <a:r>
              <a:rPr lang="en-US" sz="4000" dirty="0"/>
              <a:t> </a:t>
            </a:r>
          </a:p>
          <a:p>
            <a:pPr algn="ctr"/>
            <a:r>
              <a:rPr lang="en-US" sz="4000" dirty="0"/>
              <a:t> </a:t>
            </a:r>
          </a:p>
          <a:p>
            <a:pPr lvl="0" algn="ctr">
              <a:defRPr/>
            </a:pPr>
            <a:endParaRPr lang="en-US" sz="4000" dirty="0">
              <a:solidFill>
                <a:srgbClr val="FFFFFF"/>
              </a:solidFill>
            </a:endParaRPr>
          </a:p>
          <a:p>
            <a:pPr lvl="0" algn="ctr">
              <a:defRPr/>
            </a:pPr>
            <a:endParaRPr lang="en-US" sz="4000" u="sng" dirty="0">
              <a:solidFill>
                <a:srgbClr val="FFFFFF"/>
              </a:solidFill>
            </a:endParaRPr>
          </a:p>
          <a:p>
            <a:pPr lvl="0" algn="ctr">
              <a:defRPr/>
            </a:pPr>
            <a:endParaRPr lang="en-US" sz="4000" b="1" dirty="0">
              <a:solidFill>
                <a:srgbClr val="FFFFFF"/>
              </a:solidFill>
            </a:endParaRPr>
          </a:p>
          <a:p>
            <a:pPr lvl="0" algn="ctr">
              <a:defRPr/>
            </a:pPr>
            <a:endParaRPr lang="en-US" sz="4000" dirty="0">
              <a:solidFill>
                <a:srgbClr val="FFFFFF"/>
              </a:solidFill>
            </a:endParaRPr>
          </a:p>
          <a:p>
            <a:pPr lvl="0" algn="ctr">
              <a:defRPr/>
            </a:pPr>
            <a:endParaRPr lang="en-US" sz="4000" u="sng" dirty="0">
              <a:solidFill>
                <a:srgbClr val="FFFFFF"/>
              </a:solidFill>
            </a:endParaRPr>
          </a:p>
          <a:p>
            <a:pPr lvl="0" algn="ctr">
              <a:defRPr/>
            </a:pPr>
            <a:endParaRPr lang="en-US" sz="4000" b="1" dirty="0">
              <a:solidFill>
                <a:srgbClr val="FFFFFF"/>
              </a:solidFill>
            </a:endParaRPr>
          </a:p>
          <a:p>
            <a:pPr lvl="0" algn="ctr">
              <a:defRPr/>
            </a:pPr>
            <a:endParaRPr lang="en-US" sz="4000" dirty="0">
              <a:solidFill>
                <a:srgbClr val="FFFFFF"/>
              </a:solidFill>
            </a:endParaRPr>
          </a:p>
          <a:p>
            <a:pPr lvl="0" algn="ctr">
              <a:defRPr/>
            </a:pPr>
            <a:endParaRPr lang="en-US" sz="4000" u="sng" dirty="0">
              <a:solidFill>
                <a:srgbClr val="FFFFFF"/>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sng" strike="noStrike" kern="1200" cap="none" spc="0" normalizeH="0" baseline="0" noProof="0" dirty="0">
              <a:ln>
                <a:noFill/>
              </a:ln>
              <a:solidFill>
                <a:srgbClr val="FFFFFF"/>
              </a:solidFill>
              <a:effectLst/>
              <a:uLnTx/>
              <a:uFillTx/>
              <a:latin typeface="Arial"/>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32690621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4401205"/>
          </a:xfrm>
          <a:prstGeom prst="rect">
            <a:avLst/>
          </a:prstGeom>
        </p:spPr>
        <p:txBody>
          <a:bodyPr wrap="square">
            <a:spAutoFit/>
          </a:bodyPr>
          <a:lstStyle/>
          <a:p>
            <a:pPr algn="ctr"/>
            <a:r>
              <a:rPr lang="en-US" sz="4000" b="1" dirty="0"/>
              <a:t>5. What could you gain? </a:t>
            </a:r>
            <a:endParaRPr lang="en-US" sz="4000" dirty="0"/>
          </a:p>
          <a:p>
            <a:pPr algn="ctr"/>
            <a:r>
              <a:rPr lang="en-US" sz="4000" b="1" dirty="0"/>
              <a:t> </a:t>
            </a:r>
            <a:endParaRPr lang="en-US" sz="4000" dirty="0"/>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sng" strike="noStrike" kern="1200" cap="none" spc="0" normalizeH="0" baseline="0" noProof="0" dirty="0">
              <a:ln>
                <a:noFill/>
              </a:ln>
              <a:solidFill>
                <a:srgbClr val="FFFFFF"/>
              </a:solidFill>
              <a:effectLst/>
              <a:uLnTx/>
              <a:uFillTx/>
              <a:latin typeface="Arial"/>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594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4401205"/>
          </a:xfrm>
          <a:prstGeom prst="rect">
            <a:avLst/>
          </a:prstGeom>
        </p:spPr>
        <p:txBody>
          <a:bodyPr wrap="square">
            <a:spAutoFit/>
          </a:bodyPr>
          <a:lstStyle/>
          <a:p>
            <a:pPr algn="ctr"/>
            <a:r>
              <a:rPr lang="en-US" sz="4000" b="1" dirty="0"/>
              <a:t>6. Which one has eternal ramifications?</a:t>
            </a:r>
            <a:endParaRPr lang="en-US" sz="4000" dirty="0"/>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sng" strike="noStrike" kern="1200" cap="none" spc="0" normalizeH="0" baseline="0" noProof="0" dirty="0">
              <a:ln>
                <a:noFill/>
              </a:ln>
              <a:solidFill>
                <a:srgbClr val="FFFFFF"/>
              </a:solidFill>
              <a:effectLst/>
              <a:uLnTx/>
              <a:uFillTx/>
              <a:latin typeface="Arial"/>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2358644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370"/>
            <a:ext cx="8915400" cy="3170099"/>
          </a:xfrm>
          <a:prstGeom prst="rect">
            <a:avLst/>
          </a:prstGeom>
        </p:spPr>
        <p:txBody>
          <a:bodyPr wrap="square">
            <a:spAutoFit/>
          </a:bodyPr>
          <a:lstStyle/>
          <a:p>
            <a:pPr algn="ctr"/>
            <a:r>
              <a:rPr lang="en-US" sz="4000" dirty="0"/>
              <a:t>  </a:t>
            </a:r>
            <a:r>
              <a:rPr lang="en-US" sz="4000" dirty="0">
                <a:solidFill>
                  <a:srgbClr val="FF0000"/>
                </a:solidFill>
              </a:rPr>
              <a:t> </a:t>
            </a:r>
            <a:r>
              <a:rPr lang="en-US" sz="4000" b="1" dirty="0"/>
              <a:t>To the best of your knowledge, are you fully surrendered to Our Lord Jesus Christ? </a:t>
            </a:r>
            <a:endParaRPr lang="en-US" sz="4000" dirty="0"/>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391589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extLst>
      <p:ext uri="{BB962C8B-B14F-4D97-AF65-F5344CB8AC3E}">
        <p14:creationId xmlns:p14="http://schemas.microsoft.com/office/powerpoint/2010/main" val="17581027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370"/>
            <a:ext cx="8915400" cy="2554545"/>
          </a:xfrm>
          <a:prstGeom prst="rect">
            <a:avLst/>
          </a:prstGeom>
        </p:spPr>
        <p:txBody>
          <a:bodyPr wrap="square">
            <a:spAutoFit/>
          </a:bodyPr>
          <a:lstStyle/>
          <a:p>
            <a:pPr algn="ctr"/>
            <a:r>
              <a:rPr lang="en-US" sz="4000" dirty="0"/>
              <a:t> </a:t>
            </a:r>
            <a:r>
              <a:rPr lang="en-US" sz="4000" b="1" dirty="0"/>
              <a:t>A Surrendered life begins at Salvation</a:t>
            </a:r>
            <a:endParaRPr lang="en-US" sz="4000" dirty="0"/>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12002738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8" name="TextBox 7"/>
          <p:cNvSpPr txBox="1"/>
          <p:nvPr/>
        </p:nvSpPr>
        <p:spPr>
          <a:xfrm>
            <a:off x="228600" y="-30480"/>
            <a:ext cx="8686800" cy="5016758"/>
          </a:xfrm>
          <a:prstGeom prst="rect">
            <a:avLst/>
          </a:prstGeom>
          <a:noFill/>
        </p:spPr>
        <p:txBody>
          <a:bodyPr wrap="square" rtlCol="0">
            <a:spAutoFit/>
          </a:bodyPr>
          <a:lstStyle/>
          <a:p>
            <a:pPr algn="ctr"/>
            <a:r>
              <a:rPr lang="en-US" sz="4000" b="1" u="sng" dirty="0"/>
              <a:t>Proverbs 22:4-5</a:t>
            </a:r>
            <a:endParaRPr lang="en-US" sz="4000" dirty="0"/>
          </a:p>
          <a:p>
            <a:pPr algn="ctr"/>
            <a:r>
              <a:rPr lang="en-US" sz="4000" dirty="0"/>
              <a:t>“By humility and the fear of the LORD Are riches and honor and life. 5 Thorns and snares are in the way of the perverse; He who guards his soul will be far from them” </a:t>
            </a:r>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15558992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8" name="TextBox 7"/>
          <p:cNvSpPr txBox="1"/>
          <p:nvPr/>
        </p:nvSpPr>
        <p:spPr>
          <a:xfrm>
            <a:off x="228600" y="-76200"/>
            <a:ext cx="8686800" cy="8279190"/>
          </a:xfrm>
          <a:prstGeom prst="rect">
            <a:avLst/>
          </a:prstGeom>
          <a:noFill/>
        </p:spPr>
        <p:txBody>
          <a:bodyPr wrap="square" rtlCol="0">
            <a:spAutoFit/>
          </a:bodyPr>
          <a:lstStyle/>
          <a:p>
            <a:pPr algn="ctr"/>
            <a:r>
              <a:rPr lang="en-US" sz="3800" b="1" u="sng" dirty="0"/>
              <a:t>Romans 6:12-14</a:t>
            </a:r>
            <a:endParaRPr lang="en-US" sz="3800" dirty="0"/>
          </a:p>
          <a:p>
            <a:pPr algn="ctr"/>
            <a:r>
              <a:rPr lang="en-US" sz="3800" dirty="0"/>
              <a:t>12 Therefore do not let sin reign in your mortal body, that you should obey it in its lusts. 13 And do not present your members as instruments of unrighteousness to sin, but present yourselves to God as being alive from the dead, and your members as instruments of righteousness to God. 14 For sin shall not have dominion over you, for you are not under law but under grace. </a:t>
            </a:r>
          </a:p>
          <a:p>
            <a:pPr algn="ctr"/>
            <a:r>
              <a:rPr lang="en-US" sz="38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8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7450275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8" name="TextBox 7"/>
          <p:cNvSpPr txBox="1"/>
          <p:nvPr/>
        </p:nvSpPr>
        <p:spPr>
          <a:xfrm>
            <a:off x="228600" y="-30480"/>
            <a:ext cx="8686800" cy="6524863"/>
          </a:xfrm>
          <a:prstGeom prst="rect">
            <a:avLst/>
          </a:prstGeom>
          <a:noFill/>
        </p:spPr>
        <p:txBody>
          <a:bodyPr wrap="square" rtlCol="0">
            <a:spAutoFit/>
          </a:bodyPr>
          <a:lstStyle/>
          <a:p>
            <a:pPr algn="ctr"/>
            <a:r>
              <a:rPr lang="en-US" sz="3800" b="1" dirty="0"/>
              <a:t> </a:t>
            </a:r>
            <a:r>
              <a:rPr lang="en-US" sz="3800" b="1" u="sng" dirty="0"/>
              <a:t>Ephesians 2:8-10</a:t>
            </a:r>
            <a:endParaRPr lang="en-US" sz="3800" dirty="0"/>
          </a:p>
          <a:p>
            <a:pPr algn="ctr"/>
            <a:r>
              <a:rPr lang="en-US" sz="3800" dirty="0"/>
              <a:t>8 For by grace you have been saved through faith, and that not of yourselves; it is the gift of God, 9 not of works, lest anyone should boast. 10 For we are His workmanship, created in Christ Jesus for good works, which God prepared beforehand that we should walk in them.  </a:t>
            </a:r>
          </a:p>
          <a:p>
            <a:pPr algn="ctr"/>
            <a:r>
              <a:rPr lang="en-US" sz="38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8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786783051"/>
      </p:ext>
    </p:extLst>
  </p:cSld>
  <p:clrMapOvr>
    <a:masterClrMapping/>
  </p:clrMapOvr>
</p:sld>
</file>

<file path=ppt/theme/theme1.xml><?xml version="1.0" encoding="utf-8"?>
<a:theme xmlns:a="http://schemas.openxmlformats.org/drawingml/2006/main" name="1_Mountain Top">
  <a:themeElements>
    <a:clrScheme name="1_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1_Mountain Top">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Mountain Top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1_Mountain Top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1_Mountain Top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1_Mountain Top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1_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1_Mountain Top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1_Mountain Top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1_Mountain Top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1_Mountain Top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25858</TotalTime>
  <Words>1859</Words>
  <Application>Microsoft Office PowerPoint</Application>
  <PresentationFormat>On-screen Show (4:3)</PresentationFormat>
  <Paragraphs>191</Paragraphs>
  <Slides>50</Slides>
  <Notes>18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50</vt:i4>
      </vt:variant>
    </vt:vector>
  </HeadingPairs>
  <TitlesOfParts>
    <vt:vector size="54" baseType="lpstr">
      <vt:lpstr>Arial</vt:lpstr>
      <vt:lpstr>Calibri</vt:lpstr>
      <vt:lpstr>Verdana</vt:lpstr>
      <vt:lpstr>1_Mountain Top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Placido Soliven</dc:creator>
  <cp:lastModifiedBy>Placido soliven</cp:lastModifiedBy>
  <cp:revision>1647</cp:revision>
  <dcterms:created xsi:type="dcterms:W3CDTF">2013-06-05T21:04:28Z</dcterms:created>
  <dcterms:modified xsi:type="dcterms:W3CDTF">2020-03-08T21:18:51Z</dcterms:modified>
</cp:coreProperties>
</file>