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4"/>
  </p:notesMasterIdLst>
  <p:sldIdLst>
    <p:sldId id="257" r:id="rId2"/>
    <p:sldId id="1006" r:id="rId3"/>
    <p:sldId id="258" r:id="rId4"/>
    <p:sldId id="790" r:id="rId5"/>
    <p:sldId id="793" r:id="rId6"/>
    <p:sldId id="617" r:id="rId7"/>
    <p:sldId id="616" r:id="rId8"/>
    <p:sldId id="260" r:id="rId9"/>
    <p:sldId id="789" r:id="rId10"/>
    <p:sldId id="518" r:id="rId11"/>
    <p:sldId id="704" r:id="rId12"/>
    <p:sldId id="706" r:id="rId13"/>
    <p:sldId id="874" r:id="rId14"/>
    <p:sldId id="875" r:id="rId15"/>
    <p:sldId id="876" r:id="rId16"/>
    <p:sldId id="877" r:id="rId17"/>
    <p:sldId id="878" r:id="rId18"/>
    <p:sldId id="879" r:id="rId19"/>
    <p:sldId id="709" r:id="rId20"/>
    <p:sldId id="708" r:id="rId21"/>
    <p:sldId id="519" r:id="rId22"/>
    <p:sldId id="520" r:id="rId23"/>
    <p:sldId id="522" r:id="rId24"/>
    <p:sldId id="523" r:id="rId25"/>
    <p:sldId id="524" r:id="rId26"/>
    <p:sldId id="614" r:id="rId27"/>
    <p:sldId id="717" r:id="rId28"/>
    <p:sldId id="666" r:id="rId29"/>
    <p:sldId id="713" r:id="rId30"/>
    <p:sldId id="718" r:id="rId31"/>
    <p:sldId id="719" r:id="rId32"/>
    <p:sldId id="720" r:id="rId33"/>
    <p:sldId id="955" r:id="rId34"/>
    <p:sldId id="956" r:id="rId35"/>
    <p:sldId id="957" r:id="rId36"/>
    <p:sldId id="958" r:id="rId37"/>
    <p:sldId id="959" r:id="rId38"/>
    <p:sldId id="966" r:id="rId39"/>
    <p:sldId id="967" r:id="rId40"/>
    <p:sldId id="968" r:id="rId41"/>
    <p:sldId id="969" r:id="rId42"/>
    <p:sldId id="965"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14" autoAdjust="0"/>
    <p:restoredTop sz="93420" autoAdjust="0"/>
  </p:normalViewPr>
  <p:slideViewPr>
    <p:cSldViewPr>
      <p:cViewPr varScale="1">
        <p:scale>
          <a:sx n="106" d="100"/>
          <a:sy n="106" d="100"/>
        </p:scale>
        <p:origin x="1560"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4/3/2020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26</a:t>
            </a:fld>
            <a:endParaRPr lang="en-US"/>
          </a:p>
        </p:txBody>
      </p:sp>
    </p:spTree>
    <p:extLst>
      <p:ext uri="{BB962C8B-B14F-4D97-AF65-F5344CB8AC3E}">
        <p14:creationId xmlns:p14="http://schemas.microsoft.com/office/powerpoint/2010/main" val="393575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extLst>
      <p:ext uri="{BB962C8B-B14F-4D97-AF65-F5344CB8AC3E}">
        <p14:creationId xmlns:p14="http://schemas.microsoft.com/office/powerpoint/2010/main" val="153270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extLst>
      <p:ext uri="{BB962C8B-B14F-4D97-AF65-F5344CB8AC3E}">
        <p14:creationId xmlns:p14="http://schemas.microsoft.com/office/powerpoint/2010/main" val="147097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extLst>
      <p:ext uri="{BB962C8B-B14F-4D97-AF65-F5344CB8AC3E}">
        <p14:creationId xmlns:p14="http://schemas.microsoft.com/office/powerpoint/2010/main" val="221122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extLst>
      <p:ext uri="{BB962C8B-B14F-4D97-AF65-F5344CB8AC3E}">
        <p14:creationId xmlns:p14="http://schemas.microsoft.com/office/powerpoint/2010/main" val="1595011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extLst>
      <p:ext uri="{BB962C8B-B14F-4D97-AF65-F5344CB8AC3E}">
        <p14:creationId xmlns:p14="http://schemas.microsoft.com/office/powerpoint/2010/main" val="3505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extLst>
      <p:ext uri="{BB962C8B-B14F-4D97-AF65-F5344CB8AC3E}">
        <p14:creationId xmlns:p14="http://schemas.microsoft.com/office/powerpoint/2010/main" val="55201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extLst>
      <p:ext uri="{BB962C8B-B14F-4D97-AF65-F5344CB8AC3E}">
        <p14:creationId xmlns:p14="http://schemas.microsoft.com/office/powerpoint/2010/main" val="1879762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extLst>
      <p:ext uri="{BB962C8B-B14F-4D97-AF65-F5344CB8AC3E}">
        <p14:creationId xmlns:p14="http://schemas.microsoft.com/office/powerpoint/2010/main" val="213284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extLst>
      <p:ext uri="{BB962C8B-B14F-4D97-AF65-F5344CB8AC3E}">
        <p14:creationId xmlns:p14="http://schemas.microsoft.com/office/powerpoint/2010/main" val="139330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extLst>
      <p:ext uri="{BB962C8B-B14F-4D97-AF65-F5344CB8AC3E}">
        <p14:creationId xmlns:p14="http://schemas.microsoft.com/office/powerpoint/2010/main" val="417145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extLst>
      <p:ext uri="{BB962C8B-B14F-4D97-AF65-F5344CB8AC3E}">
        <p14:creationId xmlns:p14="http://schemas.microsoft.com/office/powerpoint/2010/main" val="122651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extLst>
      <p:ext uri="{BB962C8B-B14F-4D97-AF65-F5344CB8AC3E}">
        <p14:creationId xmlns:p14="http://schemas.microsoft.com/office/powerpoint/2010/main" val="391262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extLst>
      <p:ext uri="{BB962C8B-B14F-4D97-AF65-F5344CB8AC3E}">
        <p14:creationId xmlns:p14="http://schemas.microsoft.com/office/powerpoint/2010/main" val="1192864865"/>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76200" y="0"/>
            <a:ext cx="8915400" cy="9325630"/>
          </a:xfrm>
          <a:prstGeom prst="rect">
            <a:avLst/>
          </a:prstGeom>
        </p:spPr>
        <p:txBody>
          <a:bodyPr wrap="square">
            <a:spAutoFit/>
          </a:bodyPr>
          <a:lstStyle/>
          <a:p>
            <a:pPr algn="ctr"/>
            <a:r>
              <a:rPr lang="en-US" sz="4000" dirty="0"/>
              <a:t>14 So it was, when Abram came into Egypt, that the Egyptians saw the woman, that she was very beautiful. 15 The princes of Pharaoh also saw her and commended her to Pharaoh. And the woman was taken to Pharaoh's house. 16 He treated Abram well for her sake. He had sheep, oxen, male donkeys, male and female servants, female donkeys, and camels. </a:t>
            </a: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algn="ctr"/>
            <a:endParaRPr lang="en-US" sz="4000" dirty="0"/>
          </a:p>
        </p:txBody>
      </p:sp>
      <p:sp>
        <p:nvSpPr>
          <p:cNvPr id="5" name="TextBox 4">
            <a:extLst>
              <a:ext uri="{FF2B5EF4-FFF2-40B4-BE49-F238E27FC236}">
                <a16:creationId xmlns:a16="http://schemas.microsoft.com/office/drawing/2014/main" id="{93086377-970D-469B-8613-14F92C31D2AB}"/>
              </a:ext>
            </a:extLst>
          </p:cNvPr>
          <p:cNvSpPr txBox="1"/>
          <p:nvPr/>
        </p:nvSpPr>
        <p:spPr>
          <a:xfrm>
            <a:off x="7391400" y="6553200"/>
            <a:ext cx="1447800" cy="369332"/>
          </a:xfrm>
          <a:prstGeom prst="rect">
            <a:avLst/>
          </a:prstGeom>
          <a:noFill/>
        </p:spPr>
        <p:txBody>
          <a:bodyPr wrap="square" rtlCol="0">
            <a:spAutoFit/>
          </a:bodyPr>
          <a:lstStyle/>
          <a:p>
            <a:r>
              <a:rPr lang="en-US" dirty="0"/>
              <a:t>Kentucky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dirty="0"/>
              <a:t> 17 But the LORD plagued Pharaoh and his house with great plagues because of Sarai, Abram's wife. 18 And Pharaoh called Abram and said, "What is this you have done to me? Why did you not tell me that she was your wife?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76200" y="36255"/>
            <a:ext cx="8915400" cy="4078039"/>
          </a:xfrm>
          <a:prstGeom prst="rect">
            <a:avLst/>
          </a:prstGeom>
        </p:spPr>
        <p:txBody>
          <a:bodyPr wrap="square">
            <a:spAutoFit/>
          </a:bodyPr>
          <a:lstStyle/>
          <a:p>
            <a:pPr algn="ctr"/>
            <a:r>
              <a:rPr lang="en-US" sz="3700" dirty="0"/>
              <a:t>19 Why did you say, 'She is my sister'? I might have taken her as my wife. Now therefore, here is your wife; take her and go your way." 20 So Pharaoh commanded his men concerning him; and they sent him away, with his wife and all that he had. </a:t>
            </a:r>
            <a:endParaRPr lang="en-US" sz="3700" dirty="0">
              <a:solidFill>
                <a:prstClr val="black"/>
              </a:solidFill>
              <a:latin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76200" y="36255"/>
            <a:ext cx="8915400" cy="7694414"/>
          </a:xfrm>
          <a:prstGeom prst="rect">
            <a:avLst/>
          </a:prstGeom>
        </p:spPr>
        <p:txBody>
          <a:bodyPr wrap="square">
            <a:spAutoFit/>
          </a:bodyPr>
          <a:lstStyle/>
          <a:p>
            <a:pPr algn="ctr"/>
            <a:r>
              <a:rPr lang="en-US" sz="3800" b="1" u="sng" dirty="0"/>
              <a:t>Genesis 12:1-3</a:t>
            </a:r>
            <a:endParaRPr lang="en-US" sz="3800" u="sng" dirty="0"/>
          </a:p>
          <a:p>
            <a:pPr algn="ctr"/>
            <a:r>
              <a:rPr lang="en-US" sz="3800" dirty="0"/>
              <a:t>1 “Go forth from your country, and from your relatives and from your father’s house, to the land which I will show you; 2 and I will make you a great nation, and I will bless you, and make your name great; and so you shall be a blessing; 3 and I will bless those who bless you, and the one who curses you I will curse. And in you all the families of the earth shall be blessed” </a:t>
            </a:r>
          </a:p>
          <a:p>
            <a:pPr algn="ctr"/>
            <a:r>
              <a:rPr lang="en-US" sz="38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8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29312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76200" y="36255"/>
            <a:ext cx="8915400" cy="16712267"/>
          </a:xfrm>
          <a:prstGeom prst="rect">
            <a:avLst/>
          </a:prstGeom>
        </p:spPr>
        <p:txBody>
          <a:bodyPr wrap="square">
            <a:spAutoFit/>
          </a:bodyPr>
          <a:lstStyle/>
          <a:p>
            <a:pPr algn="ctr"/>
            <a:r>
              <a:rPr lang="en-US" sz="4000" b="1" u="sng" dirty="0"/>
              <a:t>Genesis 12:7-8</a:t>
            </a:r>
            <a:endParaRPr lang="en-US" sz="4000" u="sng" dirty="0"/>
          </a:p>
          <a:p>
            <a:pPr algn="ctr"/>
            <a:r>
              <a:rPr lang="en-US" sz="4000" dirty="0"/>
              <a:t>7 Then the LORD appeared to Abram and said, "To your descendants I will give this land." And there he built an altar to the LORD, who had appeared to him. 8 And he moved from there to the mountain east of Bethel, and he pitched his tent with Bethel on the west and Ai on the east; there he built an altar to the LORD and called on the name of the LORD.</a:t>
            </a:r>
          </a:p>
          <a:p>
            <a:pPr algn="ctr"/>
            <a:r>
              <a:rPr lang="en-US" sz="4000" dirty="0"/>
              <a:t> </a:t>
            </a:r>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r>
              <a:rPr lang="en-US" sz="4000" dirty="0"/>
              <a:t> </a:t>
            </a: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lvl="0" algn="ctr">
              <a:defRPr/>
            </a:pPr>
            <a:r>
              <a:rPr lang="en-US" sz="4000" dirty="0">
                <a:solidFill>
                  <a:prstClr val="black"/>
                </a:solidFill>
                <a:latin typeface="Calibri"/>
              </a:rPr>
              <a:t> </a:t>
            </a:r>
          </a:p>
          <a:p>
            <a:pPr lvl="0" algn="ctr">
              <a:defRPr/>
            </a:pPr>
            <a:endParaRPr lang="en-US" sz="4000" dirty="0">
              <a:solidFill>
                <a:prstClr val="black"/>
              </a:solidFill>
              <a:latin typeface="Calibri"/>
            </a:endParaRPr>
          </a:p>
          <a:p>
            <a:pPr algn="ctr"/>
            <a:endParaRPr lang="en-US" sz="4000" b="1" dirty="0"/>
          </a:p>
          <a:p>
            <a:pPr algn="ctr"/>
            <a:r>
              <a:rPr lang="en-US" sz="4000" b="1" dirty="0"/>
              <a:t> </a:t>
            </a:r>
          </a:p>
          <a:p>
            <a:pPr algn="ctr"/>
            <a:endParaRPr lang="en-US" sz="4000" b="1" dirty="0"/>
          </a:p>
          <a:p>
            <a:pPr algn="ctr"/>
            <a:r>
              <a:rPr lang="en-US" sz="4000" dirty="0"/>
              <a:t> </a:t>
            </a:r>
          </a:p>
          <a:p>
            <a:pPr algn="ctr"/>
            <a:endParaRPr lang="en-US" sz="4000" dirty="0"/>
          </a:p>
        </p:txBody>
      </p:sp>
    </p:spTree>
    <p:extLst>
      <p:ext uri="{BB962C8B-B14F-4D97-AF65-F5344CB8AC3E}">
        <p14:creationId xmlns:p14="http://schemas.microsoft.com/office/powerpoint/2010/main" val="405334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76200" y="36255"/>
            <a:ext cx="8915400" cy="4401205"/>
          </a:xfrm>
          <a:prstGeom prst="rect">
            <a:avLst/>
          </a:prstGeom>
        </p:spPr>
        <p:txBody>
          <a:bodyPr wrap="square">
            <a:spAutoFit/>
          </a:bodyPr>
          <a:lstStyle/>
          <a:p>
            <a:pPr algn="ctr"/>
            <a:r>
              <a:rPr lang="en-US" sz="4000" b="1" u="sng" dirty="0"/>
              <a:t>Genesis 12:10</a:t>
            </a:r>
            <a:endParaRPr lang="en-US" sz="4000" u="sng" dirty="0"/>
          </a:p>
          <a:p>
            <a:pPr algn="ctr"/>
            <a:r>
              <a:rPr lang="en-US" sz="4000" dirty="0"/>
              <a:t>“Now there was a famine in the land, and Abram went down to Egypt to dwell there, for the famine was severe in the land”</a:t>
            </a:r>
          </a:p>
          <a:p>
            <a:pPr algn="ctr"/>
            <a:r>
              <a:rPr lang="en-US" sz="4000" dirty="0"/>
              <a:t> </a:t>
            </a:r>
          </a:p>
          <a:p>
            <a:pPr algn="ctr"/>
            <a:endParaRPr lang="en-US" sz="4000" b="1" dirty="0"/>
          </a:p>
        </p:txBody>
      </p:sp>
    </p:spTree>
    <p:extLst>
      <p:ext uri="{BB962C8B-B14F-4D97-AF65-F5344CB8AC3E}">
        <p14:creationId xmlns:p14="http://schemas.microsoft.com/office/powerpoint/2010/main" val="2852777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76200" y="36255"/>
            <a:ext cx="8915400" cy="3170099"/>
          </a:xfrm>
          <a:prstGeom prst="rect">
            <a:avLst/>
          </a:prstGeom>
        </p:spPr>
        <p:txBody>
          <a:bodyPr wrap="square">
            <a:spAutoFit/>
          </a:bodyPr>
          <a:lstStyle/>
          <a:p>
            <a:pPr algn="ctr"/>
            <a:r>
              <a:rPr lang="en-US" sz="4000" b="1" dirty="0"/>
              <a:t>Faith gives way to fear because our focus moves from God to our circumstances</a:t>
            </a:r>
            <a:endParaRPr lang="en-US" sz="4000" dirty="0"/>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321040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76200" y="36255"/>
            <a:ext cx="8915400" cy="6863417"/>
          </a:xfrm>
          <a:prstGeom prst="rect">
            <a:avLst/>
          </a:prstGeom>
        </p:spPr>
        <p:txBody>
          <a:bodyPr wrap="square">
            <a:spAutoFit/>
          </a:bodyPr>
          <a:lstStyle/>
          <a:p>
            <a:pPr algn="ctr"/>
            <a:r>
              <a:rPr lang="en-US" sz="4000" b="1" u="sng" dirty="0"/>
              <a:t>Psalm 91:1-8</a:t>
            </a:r>
            <a:endParaRPr lang="en-US" sz="4000" u="sng" dirty="0"/>
          </a:p>
          <a:p>
            <a:pPr algn="ctr"/>
            <a:r>
              <a:rPr lang="en-US" sz="4000" dirty="0"/>
              <a:t>1 He who dwells in the secret place of the Most High Shall abide under the shadow of the Almighty. 2 I will say of the LORD, "He is my refuge and my fortress; My God, in Him I will trust." 3 Surely He shall deliver you from the snare of the fowler And from the perilous pestilence.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70799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76200" y="36255"/>
            <a:ext cx="8915400" cy="6863417"/>
          </a:xfrm>
          <a:prstGeom prst="rect">
            <a:avLst/>
          </a:prstGeom>
        </p:spPr>
        <p:txBody>
          <a:bodyPr wrap="square">
            <a:spAutoFit/>
          </a:bodyPr>
          <a:lstStyle/>
          <a:p>
            <a:pPr algn="ctr"/>
            <a:r>
              <a:rPr lang="en-US" sz="4000" dirty="0"/>
              <a:t>4 He shall cover you with His feathers, And under His wings you shall take refuge; His truth shall be your shield and buckler. 5 You shall not be afraid of the terror by night, Nor of the arrow that flies by day, 6 Nor of the pestilence that walks in darkness, Nor of the destruction that lays waste at noonday.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413082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dirty="0"/>
              <a:t>7 A thousand may fall at your side, And ten thousand at your right hand; But it shall not come near you. 8 Only with your eyes shall you look, And see the reward of the wicked.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76200" y="152936"/>
            <a:ext cx="8915400" cy="3785652"/>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www.PayPal.com</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4000" b="1" dirty="0">
              <a:solidFill>
                <a:srgbClr val="FFFFFF"/>
              </a:solidFill>
              <a:latin typeface="Arial"/>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4000" b="1" dirty="0">
              <a:solidFill>
                <a:srgbClr val="FFFFFF"/>
              </a:solidFill>
              <a:latin typeface="Arial"/>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4000" b="1" dirty="0">
                <a:solidFill>
                  <a:srgbClr val="FFFFFF"/>
                </a:solidFill>
                <a:latin typeface="Arial"/>
                <a:cs typeface="Arial"/>
              </a:rPr>
              <a:t>www.Amazing_Grace@cox.net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569917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Faith gives way to fear when we make decisions based on human reason</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76200" y="41017"/>
            <a:ext cx="8915400" cy="3785652"/>
          </a:xfrm>
          <a:prstGeom prst="rect">
            <a:avLst/>
          </a:prstGeom>
        </p:spPr>
        <p:txBody>
          <a:bodyPr wrap="square">
            <a:spAutoFit/>
          </a:bodyPr>
          <a:lstStyle/>
          <a:p>
            <a:pPr algn="ctr"/>
            <a:r>
              <a:rPr lang="en-US" sz="4000" b="1" u="sng" dirty="0"/>
              <a:t>Proverbs 14:12</a:t>
            </a:r>
            <a:endParaRPr lang="en-US" sz="4000" u="sng" dirty="0"/>
          </a:p>
          <a:p>
            <a:pPr algn="ctr"/>
            <a:r>
              <a:rPr lang="en-US" sz="4000" dirty="0"/>
              <a:t>There is a way that seems right to a man, But its end is the way of death. </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76200" y="88166"/>
            <a:ext cx="8915400" cy="8710077"/>
          </a:xfrm>
          <a:prstGeom prst="rect">
            <a:avLst/>
          </a:prstGeom>
        </p:spPr>
        <p:txBody>
          <a:bodyPr wrap="square">
            <a:spAutoFit/>
          </a:bodyPr>
          <a:lstStyle/>
          <a:p>
            <a:pPr algn="ctr"/>
            <a:r>
              <a:rPr lang="en-US" sz="4000" b="1" dirty="0"/>
              <a:t>When we forget that God is both our provider and protector, we take matters into our own hands</a:t>
            </a:r>
            <a:endParaRPr lang="en-US" sz="4000" dirty="0"/>
          </a:p>
          <a:p>
            <a:pPr algn="ctr"/>
            <a:r>
              <a:rPr lang="en-US" sz="4000" b="1" dirty="0"/>
              <a:t> </a:t>
            </a:r>
            <a:endParaRPr lang="en-US" sz="4000"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76200" y="94357"/>
            <a:ext cx="8915400" cy="5016758"/>
          </a:xfrm>
          <a:prstGeom prst="rect">
            <a:avLst/>
          </a:prstGeom>
        </p:spPr>
        <p:txBody>
          <a:bodyPr wrap="square">
            <a:spAutoFit/>
          </a:bodyPr>
          <a:lstStyle/>
          <a:p>
            <a:pPr algn="ctr"/>
            <a:r>
              <a:rPr lang="en-US" sz="4000" b="1" u="sng" dirty="0"/>
              <a:t>Proverbs 3:5-6</a:t>
            </a:r>
            <a:endParaRPr lang="en-US" sz="4000" u="sng" dirty="0"/>
          </a:p>
          <a:p>
            <a:pPr algn="ctr"/>
            <a:r>
              <a:rPr lang="en-US" sz="4000" dirty="0"/>
              <a:t>5 Trust in the LORD with all your heart, And lean not on your own understanding; 6 In all your ways acknowledge Him, And He shall direct your paths.</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76200" y="0"/>
            <a:ext cx="8915400" cy="9448740"/>
          </a:xfrm>
          <a:prstGeom prst="rect">
            <a:avLst/>
          </a:prstGeom>
        </p:spPr>
        <p:txBody>
          <a:bodyPr wrap="square">
            <a:spAutoFit/>
          </a:bodyPr>
          <a:lstStyle/>
          <a:p>
            <a:pPr algn="ctr"/>
            <a:r>
              <a:rPr lang="en-US" sz="4000" b="1" u="sng" dirty="0"/>
              <a:t>Isaiah 55:8-9</a:t>
            </a:r>
            <a:endParaRPr lang="en-US" sz="4000" u="sng" dirty="0"/>
          </a:p>
          <a:p>
            <a:pPr algn="ctr"/>
            <a:r>
              <a:rPr lang="en-US" sz="4000" dirty="0"/>
              <a:t>8 "For My thoughts are not your thoughts, Nor are your ways My ways," says the LORD. 9 "For as the heavens are higher than the earth, So are My ways higher than your ways, And My thoughts than your thoughts. </a:t>
            </a:r>
          </a:p>
          <a:p>
            <a:pPr algn="ctr"/>
            <a:r>
              <a:rPr lang="en-US" sz="4000" dirty="0"/>
              <a:t> </a:t>
            </a:r>
          </a:p>
          <a:p>
            <a:pPr algn="ctr"/>
            <a:r>
              <a:rPr lang="en-US" sz="4000" dirty="0"/>
              <a:t> </a:t>
            </a:r>
          </a:p>
          <a:p>
            <a:pPr algn="ctr"/>
            <a:endParaRPr lang="en-US" sz="4000" b="1" dirty="0"/>
          </a:p>
          <a:p>
            <a:pPr algn="ctr"/>
            <a:endParaRPr lang="en-US" sz="4000" b="1" dirty="0"/>
          </a:p>
          <a:p>
            <a:pPr algn="ctr"/>
            <a:endParaRPr lang="en-US" sz="4000" b="1" dirty="0"/>
          </a:p>
          <a:p>
            <a:pPr algn="ctr"/>
            <a:r>
              <a:rPr lang="en-US" sz="88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76200" y="0"/>
            <a:ext cx="8915400" cy="7494359"/>
          </a:xfrm>
          <a:prstGeom prst="rect">
            <a:avLst/>
          </a:prstGeom>
        </p:spPr>
        <p:txBody>
          <a:bodyPr wrap="square">
            <a:spAutoFit/>
          </a:bodyPr>
          <a:lstStyle/>
          <a:p>
            <a:pPr algn="ctr"/>
            <a:r>
              <a:rPr lang="en-US" sz="3700" b="1" u="sng" dirty="0"/>
              <a:t>1 Samuel 15:21-23</a:t>
            </a:r>
            <a:endParaRPr lang="en-US" sz="3700" u="sng" dirty="0"/>
          </a:p>
          <a:p>
            <a:pPr algn="ctr"/>
            <a:r>
              <a:rPr lang="en-US" sz="3700" dirty="0"/>
              <a:t> 22 Then Samuel said: "Has the LORD as great delight in burnt offerings and sacrifices, As in obeying the voice of the LORD? Behold, to obey is better than sacrifice, And to heed than the fat of rams. 23 For rebellion is as the sin of witchcraft, And stubbornness is as iniquity and idolatry. Because you have rejected the word of the LORD, He also has rejected you from being king." </a:t>
            </a:r>
          </a:p>
          <a:p>
            <a:pPr algn="ctr"/>
            <a:r>
              <a:rPr lang="en-US" sz="3700" dirty="0"/>
              <a:t> </a:t>
            </a:r>
          </a:p>
          <a:p>
            <a:pPr algn="ctr"/>
            <a:endParaRPr lang="en-US" sz="37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u="sng" dirty="0"/>
              <a:t>John 14:15</a:t>
            </a:r>
            <a:endParaRPr lang="en-US" sz="4000" u="sng" dirty="0"/>
          </a:p>
          <a:p>
            <a:pPr algn="ctr"/>
            <a:r>
              <a:rPr lang="en-US" sz="4000" dirty="0"/>
              <a:t>"If you love Me, keep My commandments” </a:t>
            </a:r>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76200" y="76200"/>
            <a:ext cx="8915400" cy="3785652"/>
          </a:xfrm>
          <a:prstGeom prst="rect">
            <a:avLst/>
          </a:prstGeom>
        </p:spPr>
        <p:txBody>
          <a:bodyPr wrap="square">
            <a:spAutoFit/>
          </a:bodyPr>
          <a:lstStyle/>
          <a:p>
            <a:pPr algn="ctr"/>
            <a:r>
              <a:rPr lang="en-US" sz="4000" b="1" dirty="0"/>
              <a:t>When we give in to fear, we become willing to sacrifice our most precious possessions in order to gain the favor of others</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a:xfrm>
            <a:off x="0" y="42208"/>
            <a:ext cx="9144000" cy="7494359"/>
          </a:xfrm>
          <a:prstGeom prst="rect">
            <a:avLst/>
          </a:prstGeom>
        </p:spPr>
        <p:txBody>
          <a:bodyPr wrap="square">
            <a:spAutoFit/>
          </a:bodyPr>
          <a:lstStyle/>
          <a:p>
            <a:pPr algn="ctr"/>
            <a:r>
              <a:rPr lang="en-US" sz="3700" b="1" u="sng" dirty="0"/>
              <a:t>Genesis 12:11-13</a:t>
            </a:r>
            <a:endParaRPr lang="en-US" sz="3700" u="sng" dirty="0"/>
          </a:p>
          <a:p>
            <a:pPr algn="ctr"/>
            <a:r>
              <a:rPr lang="en-US" sz="3700" dirty="0"/>
              <a:t>11 And it came to pass, when he was close to entering Egypt, that he said to Sarai his wife, "Indeed I know that you are a woman of beautiful countenance. 12 Therefore it will happen, when the Egyptians see you, that they will say, 'This is his wife'; and they will kill me, but they will let you live. 13 Please say you are my sister, that it may be well with me for your sake, and that I may live because of you." </a:t>
            </a:r>
          </a:p>
          <a:p>
            <a:pPr algn="ctr"/>
            <a:r>
              <a:rPr lang="en-US" sz="3700" dirty="0"/>
              <a:t> </a:t>
            </a:r>
          </a:p>
          <a:p>
            <a:pPr algn="ctr"/>
            <a:endParaRPr lang="en-US" sz="37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When we forget the unconditional promises of God, we begin to fear man</a:t>
            </a:r>
            <a:endParaRPr lang="en-US" sz="4000" dirty="0"/>
          </a:p>
          <a:p>
            <a:pPr algn="ctr"/>
            <a:endParaRPr lang="en-US" sz="4000" u="sng"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Box 7"/>
          <p:cNvSpPr txBox="1"/>
          <p:nvPr/>
        </p:nvSpPr>
        <p:spPr>
          <a:xfrm>
            <a:off x="228600" y="-30480"/>
            <a:ext cx="8686800" cy="3539430"/>
          </a:xfrm>
          <a:prstGeom prst="rect">
            <a:avLst/>
          </a:prstGeom>
          <a:noFill/>
        </p:spPr>
        <p:txBody>
          <a:bodyPr wrap="square" rtlCol="0">
            <a:spAutoFit/>
          </a:bodyPr>
          <a:lstStyle/>
          <a:p>
            <a:pPr algn="ctr"/>
            <a:r>
              <a:rPr lang="en-US" sz="3200" b="1" dirty="0"/>
              <a:t>Jesus is Our Victor over Fear</a:t>
            </a:r>
            <a:endParaRPr lang="en-US" sz="3200" dirty="0"/>
          </a:p>
          <a:p>
            <a:pPr algn="ctr"/>
            <a:r>
              <a:rPr lang="en-US" sz="2800" b="1" dirty="0"/>
              <a:t>by Pastor Fee Soliven</a:t>
            </a:r>
            <a:endParaRPr lang="en-US" sz="2800" dirty="0"/>
          </a:p>
          <a:p>
            <a:pPr algn="ctr"/>
            <a:r>
              <a:rPr lang="en-US" sz="3200" b="1" dirty="0"/>
              <a:t>1 John 4:17-19  </a:t>
            </a:r>
            <a:endParaRPr lang="en-US" sz="3200" dirty="0"/>
          </a:p>
          <a:p>
            <a:pPr algn="ctr"/>
            <a:r>
              <a:rPr lang="en-US" sz="3200" b="1" dirty="0"/>
              <a:t>Sunday Morning</a:t>
            </a:r>
            <a:endParaRPr lang="en-US" sz="3200" dirty="0"/>
          </a:p>
          <a:p>
            <a:pPr algn="ctr"/>
            <a:r>
              <a:rPr lang="en-US" sz="3200" b="1" dirty="0"/>
              <a:t>April 5, 2020</a:t>
            </a:r>
            <a:endParaRPr lang="en-US" sz="3200" dirty="0"/>
          </a:p>
          <a:p>
            <a:pPr algn="ctr"/>
            <a:r>
              <a:rPr lang="en-US" sz="3200" b="1" dirty="0"/>
              <a:t> </a:t>
            </a:r>
            <a:endParaRPr lang="en-US" sz="3200" dirty="0"/>
          </a:p>
          <a:p>
            <a:pPr algn="ctr"/>
            <a:r>
              <a:rPr lang="en-US" sz="3200" dirty="0"/>
              <a:t> </a:t>
            </a:r>
          </a:p>
        </p:txBody>
      </p:sp>
      <p:pic>
        <p:nvPicPr>
          <p:cNvPr id="4" name="Picture 3" descr="A close up of a sign&#10;&#10;Description automatically generated">
            <a:extLst>
              <a:ext uri="{FF2B5EF4-FFF2-40B4-BE49-F238E27FC236}">
                <a16:creationId xmlns:a16="http://schemas.microsoft.com/office/drawing/2014/main" id="{471C62BF-498D-4A0F-95B9-98DEA0C9C5A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62200"/>
            <a:ext cx="9144000" cy="4495800"/>
          </a:xfrm>
          <a:prstGeom prst="rect">
            <a:avLst/>
          </a:prstGeom>
        </p:spPr>
      </p:pic>
      <p:pic>
        <p:nvPicPr>
          <p:cNvPr id="9" name="Picture 8" descr="AGCF highest resolution.jpg"/>
          <p:cNvPicPr>
            <a:picLocks noChangeAspect="1"/>
          </p:cNvPicPr>
          <p:nvPr/>
        </p:nvPicPr>
        <p:blipFill>
          <a:blip r:embed="rId4" cstate="print"/>
          <a:stretch>
            <a:fillRect/>
          </a:stretch>
        </p:blipFill>
        <p:spPr>
          <a:xfrm>
            <a:off x="8043806" y="6096000"/>
            <a:ext cx="1094913" cy="821185"/>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u="sng" dirty="0"/>
              <a:t>2 Timothy 1:7</a:t>
            </a:r>
            <a:endParaRPr lang="en-US" sz="4000" u="sng" dirty="0"/>
          </a:p>
          <a:p>
            <a:pPr algn="ctr"/>
            <a:r>
              <a:rPr lang="en-US" sz="4000" dirty="0"/>
              <a:t>“For God has not given us a spirit of fear, but of power and of love and of a sound mind” </a:t>
            </a:r>
          </a:p>
          <a:p>
            <a:pPr algn="ctr"/>
            <a:r>
              <a:rPr lang="en-US" sz="4000" dirty="0"/>
              <a:t> </a:t>
            </a:r>
          </a:p>
          <a:p>
            <a:pPr algn="ctr"/>
            <a:endParaRPr lang="en-US" sz="4000" dirty="0"/>
          </a:p>
        </p:txBody>
      </p:sp>
    </p:spTree>
    <p:extLst>
      <p:ext uri="{BB962C8B-B14F-4D97-AF65-F5344CB8AC3E}">
        <p14:creationId xmlns:p14="http://schemas.microsoft.com/office/powerpoint/2010/main" val="39630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2 Corinthians 1:20-23</a:t>
            </a:r>
            <a:endParaRPr lang="en-US" sz="4000" u="sng" dirty="0"/>
          </a:p>
          <a:p>
            <a:pPr algn="ctr"/>
            <a:r>
              <a:rPr lang="en-US" sz="4000" dirty="0"/>
              <a:t>20 For all the promises of God in Him are Yes, and in Him Amen, to the glory of God through us. 21 Now He who establishes us with you in Christ and has anointed us is God, 22 who also has sealed us and given us the Spirit in our hearts as a guarantee. </a:t>
            </a:r>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271524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a:xfrm>
            <a:off x="0" y="42208"/>
            <a:ext cx="9144000" cy="4401205"/>
          </a:xfrm>
          <a:prstGeom prst="rect">
            <a:avLst/>
          </a:prstGeom>
        </p:spPr>
        <p:txBody>
          <a:bodyPr wrap="square">
            <a:spAutoFit/>
          </a:bodyPr>
          <a:lstStyle/>
          <a:p>
            <a:pPr algn="ctr"/>
            <a:r>
              <a:rPr lang="en-US" sz="4000" b="1" dirty="0"/>
              <a:t> When we stop trusting God and start fearing circumstances, we’re willing to cause others pain and great harm in order to protect ourselves</a:t>
            </a:r>
            <a:endParaRPr lang="en-US" sz="4000" dirty="0"/>
          </a:p>
          <a:p>
            <a:pPr algn="ctr"/>
            <a:r>
              <a:rPr lang="en-US" sz="4000" dirty="0"/>
              <a:t> </a:t>
            </a:r>
          </a:p>
          <a:p>
            <a:pPr algn="ctr"/>
            <a:endParaRPr lang="en-US" sz="4000" dirty="0"/>
          </a:p>
        </p:txBody>
      </p:sp>
    </p:spTree>
    <p:extLst>
      <p:ext uri="{BB962C8B-B14F-4D97-AF65-F5344CB8AC3E}">
        <p14:creationId xmlns:p14="http://schemas.microsoft.com/office/powerpoint/2010/main" val="724311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a:xfrm>
            <a:off x="0" y="42208"/>
            <a:ext cx="9144000" cy="4401205"/>
          </a:xfrm>
          <a:prstGeom prst="rect">
            <a:avLst/>
          </a:prstGeom>
        </p:spPr>
        <p:txBody>
          <a:bodyPr wrap="square">
            <a:spAutoFit/>
          </a:bodyPr>
          <a:lstStyle/>
          <a:p>
            <a:pPr algn="ctr"/>
            <a:r>
              <a:rPr lang="en-US" sz="4000" b="1" u="sng" dirty="0"/>
              <a:t>Genesis 12:16</a:t>
            </a:r>
            <a:endParaRPr lang="en-US" sz="4000" u="sng" dirty="0"/>
          </a:p>
          <a:p>
            <a:pPr algn="ctr"/>
            <a:r>
              <a:rPr lang="en-US" sz="4000" dirty="0"/>
              <a:t>He treated Abram well for her sake. He had sheep, oxen, male donkeys, male and female servants, female donkeys, and camels. </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3537638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u="sng" dirty="0"/>
              <a:t>Genesis 12:17</a:t>
            </a:r>
            <a:endParaRPr lang="en-US" sz="4000" u="sng" dirty="0"/>
          </a:p>
          <a:p>
            <a:pPr algn="ctr"/>
            <a:r>
              <a:rPr lang="en-US" sz="4000" dirty="0"/>
              <a:t>But the LORD plagued Pharaoh and his house with great plagues because of Sarai, Abram's wife.</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990897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Genesis 12:19-20</a:t>
            </a:r>
            <a:endParaRPr lang="en-US" sz="4000" u="sng" dirty="0"/>
          </a:p>
          <a:p>
            <a:pPr algn="ctr"/>
            <a:r>
              <a:rPr lang="en-US" sz="4000" dirty="0"/>
              <a:t>19 Why did you say, 'She is my sister'? I might have taken her as my wife. Now therefore, here is your wife; take her and go your way." 20 So Pharaoh commanded his men concerning him; and they sent him away, with his wife and all that he had.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387043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u="sng" dirty="0"/>
              <a:t>Genesis 12:3</a:t>
            </a:r>
            <a:endParaRPr lang="en-US" sz="4000" u="sng" dirty="0"/>
          </a:p>
          <a:p>
            <a:pPr algn="ctr"/>
            <a:r>
              <a:rPr lang="en-US" sz="4000" dirty="0"/>
              <a:t>and I will bless those who bless you, and the one who curses you I will curse. And in you all the families of the earth shall be blessed”</a:t>
            </a:r>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51438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a:xfrm>
            <a:off x="0" y="42208"/>
            <a:ext cx="9144000" cy="8094524"/>
          </a:xfrm>
          <a:prstGeom prst="rect">
            <a:avLst/>
          </a:prstGeom>
        </p:spPr>
        <p:txBody>
          <a:bodyPr wrap="square">
            <a:spAutoFit/>
          </a:bodyPr>
          <a:lstStyle/>
          <a:p>
            <a:pPr algn="ctr"/>
            <a:r>
              <a:rPr lang="en-US" sz="4000" b="1" dirty="0"/>
              <a:t>1. Have you ever stopped obeying a clear command of God because of fear? </a:t>
            </a:r>
            <a:endParaRPr lang="en-US" sz="4000" dirty="0"/>
          </a:p>
          <a:p>
            <a:pPr algn="ctr"/>
            <a:r>
              <a:rPr lang="en-US" sz="4000" b="1" dirty="0"/>
              <a:t> </a:t>
            </a:r>
            <a:endParaRPr lang="en-US" sz="4000"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lvl="0" algn="ctr">
              <a:defRPr/>
            </a:pPr>
            <a:r>
              <a:rPr lang="en-US" sz="4000" dirty="0">
                <a:solidFill>
                  <a:srgbClr val="FFFFFF"/>
                </a:solidFill>
              </a:rPr>
              <a:t> </a:t>
            </a:r>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3598923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b="1" dirty="0"/>
              <a:t>2. What was the situation? </a:t>
            </a:r>
            <a:endParaRPr lang="en-US" sz="4000" dirty="0"/>
          </a:p>
          <a:p>
            <a:pPr algn="ctr"/>
            <a:r>
              <a:rPr lang="en-US" sz="4000" b="1" dirty="0"/>
              <a:t> </a:t>
            </a:r>
            <a:endParaRPr lang="en-US" sz="4000" dirty="0"/>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lvl="0" algn="ctr">
              <a:defRPr/>
            </a:pPr>
            <a:r>
              <a:rPr lang="en-US" sz="4000" dirty="0">
                <a:solidFill>
                  <a:prstClr val="black"/>
                </a:solidFill>
                <a:latin typeface="Calibri"/>
              </a:rPr>
              <a:t> </a:t>
            </a: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algn="ctr"/>
            <a:endParaRPr lang="en-US" sz="4000" b="1" dirty="0"/>
          </a:p>
          <a:p>
            <a:pPr algn="ctr"/>
            <a:endParaRPr lang="en-US" sz="4000" b="1"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065035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dirty="0"/>
              <a:t>3. What happened as a result? </a:t>
            </a:r>
            <a:endParaRPr lang="en-US" sz="4000" dirty="0"/>
          </a:p>
          <a:p>
            <a:pPr algn="ctr"/>
            <a:r>
              <a:rPr lang="en-US" sz="4000" b="1" dirty="0"/>
              <a:t> </a:t>
            </a:r>
            <a:endParaRPr lang="en-US" sz="4000" dirty="0"/>
          </a:p>
          <a:p>
            <a:pPr algn="ctr"/>
            <a:endParaRPr lang="en-US" sz="4000" dirty="0"/>
          </a:p>
          <a:p>
            <a:pPr algn="ctr"/>
            <a:r>
              <a:rPr lang="en-US" sz="4000" b="1" dirty="0"/>
              <a:t> </a:t>
            </a:r>
            <a:endParaRPr lang="en-US" sz="4000" dirty="0"/>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3316101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1 John 4:17-19</a:t>
            </a:r>
            <a:endParaRPr lang="en-US" sz="4000" u="sng" dirty="0"/>
          </a:p>
          <a:p>
            <a:pPr algn="ctr"/>
            <a:r>
              <a:rPr lang="en-US" sz="4000" dirty="0"/>
              <a:t>17 Love has been perfected among us in this: that we may have boldness in the day of judgment; because as He is, so are we in this world. 18 There is no fear in love; but perfect love casts out fear, because fear involves torment. But he who fears has not been made perfect in love. 19 We love Him because He first loved us.</a:t>
            </a:r>
          </a:p>
          <a:p>
            <a:pPr algn="ctr"/>
            <a:r>
              <a:rPr lang="en-US" sz="4000" dirty="0"/>
              <a:t> </a:t>
            </a:r>
          </a:p>
          <a:p>
            <a:pPr algn="ct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16919816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dirty="0"/>
              <a:t>4. Now think about a time when you obeyed the Lord, even though it was difficult. </a:t>
            </a:r>
            <a:endParaRPr lang="en-US" sz="4000" dirty="0"/>
          </a:p>
          <a:p>
            <a:pPr algn="ctr"/>
            <a:r>
              <a:rPr lang="en-US" sz="4000" b="1" dirty="0"/>
              <a:t> </a:t>
            </a:r>
            <a:endParaRPr lang="en-US" sz="4000" dirty="0"/>
          </a:p>
          <a:p>
            <a:pPr algn="ctr"/>
            <a:r>
              <a:rPr lang="en-US" sz="4000" b="1" dirty="0"/>
              <a:t>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effectLst/>
              <a:uLnTx/>
              <a:uFillTx/>
              <a:latin typeface="Arial"/>
              <a:cs typeface="Arial"/>
            </a:endParaRPr>
          </a:p>
        </p:txBody>
      </p:sp>
    </p:spTree>
    <p:extLst>
      <p:ext uri="{BB962C8B-B14F-4D97-AF65-F5344CB8AC3E}">
        <p14:creationId xmlns:p14="http://schemas.microsoft.com/office/powerpoint/2010/main" val="2279004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5. How did He prove Himself faithful to you?</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4023006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2806406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Sometimes we believe that God is leading us in a certain direction, but as we continue down that path, we become discouraged and uncertain because it’s not working out as we expected</a:t>
            </a:r>
            <a:endParaRPr lang="en-US" sz="4000" dirty="0"/>
          </a:p>
          <a:p>
            <a:pPr algn="ctr"/>
            <a:r>
              <a:rPr lang="en-US" sz="4000" dirty="0"/>
              <a:t> </a:t>
            </a:r>
          </a:p>
          <a:p>
            <a:pPr lvl="0" algn="ctr" fontAlgn="base">
              <a:spcBef>
                <a:spcPct val="0"/>
              </a:spcBef>
              <a:spcAft>
                <a:spcPct val="0"/>
              </a:spcAf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3148698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76200" y="152936"/>
            <a:ext cx="8915400" cy="6863417"/>
          </a:xfrm>
          <a:prstGeom prst="rect">
            <a:avLst/>
          </a:prstGeom>
        </p:spPr>
        <p:txBody>
          <a:bodyPr wrap="square">
            <a:spAutoFit/>
          </a:bodyPr>
          <a:lstStyle/>
          <a:p>
            <a:pPr algn="ctr"/>
            <a:r>
              <a:rPr lang="en-US" sz="4000" b="1" u="sng" dirty="0"/>
              <a:t>Psalm 33:8-12</a:t>
            </a:r>
            <a:endParaRPr lang="en-US" sz="4000" u="sng" dirty="0"/>
          </a:p>
          <a:p>
            <a:pPr algn="ctr"/>
            <a:r>
              <a:rPr lang="en-US" sz="4000" dirty="0"/>
              <a:t>8 Let all the earth fear the LORD; Let all the inhabitants of the world stand in awe of Him. 9 For He spoke, and it was done; He commanded, and it stood fast. 10 The LORD brings the counsel of the nations to nothing; He makes the plans of the peoples of no effect.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5016758"/>
          </a:xfrm>
          <a:prstGeom prst="rect">
            <a:avLst/>
          </a:prstGeom>
        </p:spPr>
        <p:txBody>
          <a:bodyPr wrap="square">
            <a:spAutoFit/>
          </a:bodyPr>
          <a:lstStyle/>
          <a:p>
            <a:pPr algn="ctr"/>
            <a:r>
              <a:rPr lang="en-US" sz="4000" dirty="0"/>
              <a:t> 11 The counsel of the LORD stands forever, The plans of His heart to all generations. 12 Blessed is the nation whose God is the LORD, The people He has chosen as His own inheritance. </a:t>
            </a:r>
          </a:p>
          <a:p>
            <a:pPr algn="ctr"/>
            <a:r>
              <a:rPr lang="en-US" sz="4000" dirty="0"/>
              <a:t> </a:t>
            </a:r>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76200" y="76200"/>
            <a:ext cx="8915400" cy="6863417"/>
          </a:xfrm>
          <a:prstGeom prst="rect">
            <a:avLst/>
          </a:prstGeom>
        </p:spPr>
        <p:txBody>
          <a:bodyPr wrap="square">
            <a:spAutoFit/>
          </a:bodyPr>
          <a:lstStyle/>
          <a:p>
            <a:pPr algn="ctr"/>
            <a:r>
              <a:rPr lang="en-US" sz="4000" b="1" u="sng" dirty="0"/>
              <a:t>Genesis 12:10-20</a:t>
            </a:r>
            <a:endParaRPr lang="en-US" sz="4000" u="sng" dirty="0"/>
          </a:p>
          <a:p>
            <a:pPr algn="ctr"/>
            <a:r>
              <a:rPr lang="en-US" sz="4000" dirty="0"/>
              <a:t>10 Now there was a famine in the land, and Abram went down to Egypt to dwell there, for the famine was severe in the land. 11 And it came to pass, when he was close to entering Egypt, that he said to Sarai his wife, "Indeed I know that you are a woman of beautiful countenance.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76200" y="101739"/>
            <a:ext cx="8915400" cy="5632311"/>
          </a:xfrm>
          <a:prstGeom prst="rect">
            <a:avLst/>
          </a:prstGeom>
        </p:spPr>
        <p:txBody>
          <a:bodyPr wrap="square">
            <a:spAutoFit/>
          </a:bodyPr>
          <a:lstStyle/>
          <a:p>
            <a:pPr algn="ctr"/>
            <a:r>
              <a:rPr kumimoji="0" lang="en-US" sz="4000" i="0" strike="noStrike" kern="1200" cap="none" spc="0" normalizeH="0" baseline="0" noProof="0" dirty="0">
                <a:ln>
                  <a:noFill/>
                </a:ln>
                <a:solidFill>
                  <a:prstClr val="black"/>
                </a:solidFill>
                <a:effectLst/>
                <a:uLnTx/>
                <a:uFillTx/>
                <a:latin typeface="Calibri"/>
              </a:rPr>
              <a:t> </a:t>
            </a:r>
            <a:r>
              <a:rPr lang="en-US" sz="4000" dirty="0"/>
              <a:t> 12 Therefore it will happen, when the Egyptians see you, that they will say, 'This is his wife'; and they will kill me, but they will let you live. 13 Please say you are my sister, that it may be well with me for your sake, and that I may live because of you."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71501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21825</TotalTime>
  <Words>1723</Words>
  <Application>Microsoft Office PowerPoint</Application>
  <PresentationFormat>On-screen Show (4:3)</PresentationFormat>
  <Paragraphs>163</Paragraphs>
  <Slides>42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42</vt:i4>
      </vt:variant>
    </vt:vector>
  </HeadingPairs>
  <TitlesOfParts>
    <vt:vector size="46" baseType="lpstr">
      <vt:lpstr>Arial</vt:lpstr>
      <vt:lpstr>Calibri</vt:lpstr>
      <vt:lpstr>Verdana</vt:lpstr>
      <vt:lpstr>1_Mountain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1349</cp:revision>
  <dcterms:created xsi:type="dcterms:W3CDTF">2013-06-05T21:04:28Z</dcterms:created>
  <dcterms:modified xsi:type="dcterms:W3CDTF">2020-04-04T02:45:17Z</dcterms:modified>
</cp:coreProperties>
</file>