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96" r:id="rId3"/>
  </p:sldMasterIdLst>
  <p:notesMasterIdLst>
    <p:notesMasterId r:id="rId63"/>
  </p:notesMasterIdLst>
  <p:sldIdLst>
    <p:sldId id="1486" r:id="rId4"/>
    <p:sldId id="698" r:id="rId5"/>
    <p:sldId id="258" r:id="rId6"/>
    <p:sldId id="1452" r:id="rId7"/>
    <p:sldId id="1518" r:id="rId8"/>
    <p:sldId id="1519" r:id="rId9"/>
    <p:sldId id="1520" r:id="rId10"/>
    <p:sldId id="894" r:id="rId11"/>
    <p:sldId id="1483" r:id="rId12"/>
    <p:sldId id="617" r:id="rId13"/>
    <p:sldId id="1506" r:id="rId14"/>
    <p:sldId id="974" r:id="rId15"/>
    <p:sldId id="1340" r:id="rId16"/>
    <p:sldId id="843" r:id="rId17"/>
    <p:sldId id="848" r:id="rId18"/>
    <p:sldId id="844" r:id="rId19"/>
    <p:sldId id="846" r:id="rId20"/>
    <p:sldId id="615" r:id="rId21"/>
    <p:sldId id="882" r:id="rId22"/>
    <p:sldId id="883" r:id="rId23"/>
    <p:sldId id="259" r:id="rId24"/>
    <p:sldId id="1021" r:id="rId25"/>
    <p:sldId id="884" r:id="rId26"/>
    <p:sldId id="838" r:id="rId27"/>
    <p:sldId id="1408" r:id="rId28"/>
    <p:sldId id="1409" r:id="rId29"/>
    <p:sldId id="839" r:id="rId30"/>
    <p:sldId id="616" r:id="rId31"/>
    <p:sldId id="260" r:id="rId32"/>
    <p:sldId id="704" r:id="rId33"/>
    <p:sldId id="706" r:id="rId34"/>
    <p:sldId id="991" r:id="rId35"/>
    <p:sldId id="1046" r:id="rId36"/>
    <p:sldId id="1047" r:id="rId37"/>
    <p:sldId id="992" r:id="rId38"/>
    <p:sldId id="1405" r:id="rId39"/>
    <p:sldId id="1406" r:id="rId40"/>
    <p:sldId id="1407" r:id="rId41"/>
    <p:sldId id="1412" r:id="rId42"/>
    <p:sldId id="1413" r:id="rId43"/>
    <p:sldId id="1414" r:id="rId44"/>
    <p:sldId id="1500" r:id="rId45"/>
    <p:sldId id="1501" r:id="rId46"/>
    <p:sldId id="1502" r:id="rId47"/>
    <p:sldId id="1503" r:id="rId48"/>
    <p:sldId id="1504" r:id="rId49"/>
    <p:sldId id="1505" r:id="rId50"/>
    <p:sldId id="1507" r:id="rId51"/>
    <p:sldId id="1508" r:id="rId52"/>
    <p:sldId id="1509" r:id="rId53"/>
    <p:sldId id="1510" r:id="rId54"/>
    <p:sldId id="1511" r:id="rId55"/>
    <p:sldId id="1512" r:id="rId56"/>
    <p:sldId id="1513" r:id="rId57"/>
    <p:sldId id="1514" r:id="rId58"/>
    <p:sldId id="1515" r:id="rId59"/>
    <p:sldId id="1516" r:id="rId60"/>
    <p:sldId id="1517" r:id="rId61"/>
    <p:sldId id="298"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12" autoAdjust="0"/>
  </p:normalViewPr>
  <p:slideViewPr>
    <p:cSldViewPr>
      <p:cViewPr varScale="1">
        <p:scale>
          <a:sx n="108" d="100"/>
          <a:sy n="108" d="100"/>
        </p:scale>
        <p:origin x="96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4/1/2020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4/1/2020</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4/1/2020</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4/1/2020</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4255547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1227070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41289011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5973006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4937518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5334846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267303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4/1/2020</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2183873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6405476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109760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770613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02074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4/1/2020</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3597732490"/>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630820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877711"/>
          </a:xfrm>
          <a:prstGeom prst="rect">
            <a:avLst/>
          </a:prstGeom>
        </p:spPr>
        <p:txBody>
          <a:bodyPr wrap="square">
            <a:spAutoFit/>
          </a:bodyPr>
          <a:lstStyle/>
          <a:p>
            <a:pPr algn="ctr"/>
            <a:r>
              <a:rPr lang="en-US" sz="3600" b="1" dirty="0"/>
              <a:t>  When you walk in faith you will see the assignment of God Clearly, but when you walk in fear you are already defeated!</a:t>
            </a:r>
            <a:endParaRPr lang="en-US" sz="3600" dirty="0"/>
          </a:p>
          <a:p>
            <a:pPr algn="ctr"/>
            <a:endParaRPr lang="en-US" sz="3600" u="sng" dirty="0"/>
          </a:p>
          <a:p>
            <a:pPr algn="ctr"/>
            <a:endParaRPr lang="en-US" sz="37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kumimoji="0" lang="en-US" sz="4000" b="1" i="0" u="sng" strike="noStrike" kern="1200" cap="none" spc="0" normalizeH="0" baseline="0" noProof="0" dirty="0">
                <a:ln>
                  <a:noFill/>
                </a:ln>
                <a:solidFill>
                  <a:prstClr val="black"/>
                </a:solidFill>
                <a:effectLst/>
                <a:uLnTx/>
                <a:uFillTx/>
                <a:latin typeface="Calibri"/>
              </a:rPr>
              <a:t> </a:t>
            </a:r>
            <a:r>
              <a:rPr lang="en-US" sz="4000" b="1" u="sng" dirty="0"/>
              <a:t>Deuteronomy 1:19-40</a:t>
            </a:r>
            <a:endParaRPr lang="en-US" sz="4000" u="sng" dirty="0"/>
          </a:p>
          <a:p>
            <a:pPr algn="ctr"/>
            <a:r>
              <a:rPr lang="en-US" sz="4000" dirty="0"/>
              <a:t>19 "So we departed from Horeb, and went through all that great and terrible wilderness which you saw on the way to the mountains of the Amorites, as the LORD our God had commanded us. Then we came to Kadesh </a:t>
            </a:r>
            <a:r>
              <a:rPr lang="en-US" sz="4000" dirty="0" err="1"/>
              <a:t>Barnea</a:t>
            </a:r>
            <a:r>
              <a:rPr lang="en-US" sz="4000" dirty="0"/>
              <a:t>. 20 And I said to you, 'You have come to the mountains of the Amorites, which the LORD our God is giving us.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139339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21 Look, the LORD your God has set the land before you; go up and possess it, as the LORD God of your fathers has spoken to you; do not fear or be discouraged.' 22 "And everyone of you came near to me and said, 'Let us send men before us, and let them search out the land for us, and bring back word to us of the way by which we should go up, and of the cities into which we shall come.' </a:t>
            </a:r>
          </a:p>
          <a:p>
            <a:pPr algn="ctr"/>
            <a:r>
              <a:rPr lang="en-US" sz="4000" dirty="0"/>
              <a:t> </a:t>
            </a:r>
          </a:p>
          <a:p>
            <a:pPr algn="ctr"/>
            <a:endParaRPr lang="en-US" sz="4000" b="1" dirty="0">
              <a:solidFill>
                <a:srgbClr val="FF0000"/>
              </a:solidFill>
            </a:endParaRPr>
          </a:p>
        </p:txBody>
      </p:sp>
    </p:spTree>
    <p:extLst>
      <p:ext uri="{BB962C8B-B14F-4D97-AF65-F5344CB8AC3E}">
        <p14:creationId xmlns:p14="http://schemas.microsoft.com/office/powerpoint/2010/main" val="283649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23 "The plan pleased me well; so I took twelve of your men, one man from each tribe. 24 And they departed and went up into the mountains, and came to the Valley of </a:t>
            </a:r>
            <a:r>
              <a:rPr lang="en-US" sz="4000" dirty="0" err="1"/>
              <a:t>Eshcol</a:t>
            </a:r>
            <a:r>
              <a:rPr lang="en-US" sz="4000" dirty="0"/>
              <a:t>, and spied it out. 25 They also took some of the fruit of the land in their hands and brought it down to us; and they brought back word to us, saying, 'It is a good land which the LORD our God is giving us.'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12666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dirty="0"/>
              <a:t>26 "Nevertheless you would not go up, but rebelled against the command of the LORD your God; 27 and you complained in your tents, and said, 'Because the LORD hates us, He has brought us out of the land of Egypt to deliver us into the hand of the Amorites, to destroy us. 28 Where can we go up? Our brethren have discouraged our hearts, saying, "The people are greater and taller than we; the cities are great and fortified up to heaven; moreover we have seen the sons of the </a:t>
            </a:r>
            <a:r>
              <a:rPr lang="en-US" sz="3700" dirty="0" err="1"/>
              <a:t>Anakim</a:t>
            </a:r>
            <a:r>
              <a:rPr lang="en-US" sz="3700" dirty="0"/>
              <a:t> there." '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29 "Then I said to you, 'Do not be terrified, or be afraid of them. 30 The LORD your God, who goes before you, He will fight for you, according to all He did for you in Egypt before your eyes, 31 and in the wilderness where you saw how the LORD your God carried you, as a man carries his son, in all the way that you went until you came to this place.'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32 "Yet, for all that, you did not believe the LORD your God, 33 who went in the way before you to search out a place for you to pitch your tents, to show you the way you should go, in the fire by night and in the cloud by day. 34 "And the LORD heard the sound of your words, and was angry, and took an oath, saying, </a:t>
            </a:r>
          </a:p>
          <a:p>
            <a:pPr algn="ctr"/>
            <a:r>
              <a:rPr lang="en-US" sz="4000" dirty="0"/>
              <a:t> </a:t>
            </a:r>
          </a:p>
          <a:p>
            <a:pPr algn="ct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93702"/>
          </a:xfrm>
          <a:prstGeom prst="rect">
            <a:avLst/>
          </a:prstGeom>
        </p:spPr>
        <p:txBody>
          <a:bodyPr wrap="square">
            <a:spAutoFit/>
          </a:bodyPr>
          <a:lstStyle/>
          <a:p>
            <a:pPr algn="ctr"/>
            <a:r>
              <a:rPr lang="en-US" sz="3600" dirty="0"/>
              <a:t>35'Surely not one of these men of this evil generation shall see that good land of which I swore to give to your fathers, 36 except Caleb the son of </a:t>
            </a:r>
            <a:r>
              <a:rPr lang="en-US" sz="3600" dirty="0" err="1"/>
              <a:t>Jephunneh</a:t>
            </a:r>
            <a:r>
              <a:rPr lang="en-US" sz="3600" dirty="0"/>
              <a:t>; he shall see it, and to him and his children I am giving the land on which he walked, because he wholly followed the LORD.' </a:t>
            </a:r>
          </a:p>
          <a:p>
            <a:pPr algn="ctr"/>
            <a:r>
              <a:rPr lang="en-US" sz="3600" dirty="0"/>
              <a:t> </a:t>
            </a:r>
          </a:p>
          <a:p>
            <a:pPr algn="ctr"/>
            <a:endParaRPr lang="en-US" sz="37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 37 "The LORD was also angry with me for your sakes, saying, 'Even you shall not go in there; 38 Joshua the son of Nun, who stands before you, he shall go in there. Encourage him, for he shall cause Israel to inherit it.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39 Moreover your little ones and your children, who you say will be victims, who today have no knowledge of good and evil, they shall go in there; to them I will give it, and they shall possess it. 40 But as for you, turn and take your journey into the wilderness by the Way of the Red Sea.' </a:t>
            </a:r>
          </a:p>
          <a:p>
            <a:pPr algn="ctr"/>
            <a:r>
              <a:rPr lang="en-US" sz="4000" dirty="0"/>
              <a:t> </a:t>
            </a:r>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1. Fear Disregards God's Plan</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Deuteronomy 1:21</a:t>
            </a:r>
            <a:endParaRPr lang="en-US" sz="4000" u="sng" dirty="0"/>
          </a:p>
          <a:p>
            <a:pPr algn="ctr"/>
            <a:r>
              <a:rPr lang="en-US" sz="4000" dirty="0"/>
              <a:t>21 Look, the LORD your God has set the land before you; go up and possess it, as the LORD God of your fathers has spoken to you; do not fear or be discouraged.'</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893100"/>
          </a:xfrm>
          <a:prstGeom prst="rect">
            <a:avLst/>
          </a:prstGeom>
        </p:spPr>
        <p:txBody>
          <a:bodyPr wrap="square">
            <a:spAutoFit/>
          </a:bodyPr>
          <a:lstStyle/>
          <a:p>
            <a:pPr algn="ctr"/>
            <a:r>
              <a:rPr lang="en-US" sz="3600" b="1" u="sng" dirty="0"/>
              <a:t>2 Timothy 1:7</a:t>
            </a:r>
            <a:endParaRPr lang="en-US" sz="3600" u="sng" dirty="0"/>
          </a:p>
          <a:p>
            <a:pPr algn="ctr"/>
            <a:r>
              <a:rPr lang="en-US" sz="3600" dirty="0"/>
              <a:t>“For God has not given us a spirit of fear, but of power and of love and of a sound mind”</a:t>
            </a:r>
          </a:p>
          <a:p>
            <a:pPr algn="ctr"/>
            <a:endParaRPr lang="en-US" sz="36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6045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431709"/>
          </a:xfrm>
          <a:prstGeom prst="rect">
            <a:avLst/>
          </a:prstGeom>
        </p:spPr>
        <p:txBody>
          <a:bodyPr wrap="square">
            <a:spAutoFit/>
          </a:bodyPr>
          <a:lstStyle/>
          <a:p>
            <a:pPr algn="ctr"/>
            <a:r>
              <a:rPr lang="en-US" sz="3600" b="1" dirty="0"/>
              <a:t> </a:t>
            </a:r>
            <a:r>
              <a:rPr lang="en-US" sz="3600" b="1" u="sng" dirty="0"/>
              <a:t>Romans 8:15</a:t>
            </a:r>
            <a:endParaRPr lang="en-US" sz="3600" u="sng" dirty="0"/>
          </a:p>
          <a:p>
            <a:pPr algn="ctr"/>
            <a:r>
              <a:rPr lang="en-US" sz="3600" dirty="0"/>
              <a:t>“For you did not receive the spirit of bondage again to fear, but you received the Spirit of adoption by whom we cry out, "Abba, Father"</a:t>
            </a:r>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2. Fear Distorts God's Purposes</a:t>
            </a:r>
            <a:endParaRPr lang="en-US" sz="4000" dirty="0"/>
          </a:p>
          <a:p>
            <a:pPr algn="ctr"/>
            <a:endParaRPr lang="en-US" sz="4000" u="sng"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Deuteronomy 1:27-28</a:t>
            </a:r>
            <a:endParaRPr lang="en-US" sz="4000" u="sng" dirty="0"/>
          </a:p>
          <a:p>
            <a:pPr algn="ctr"/>
            <a:r>
              <a:rPr lang="en-US" sz="4000" dirty="0"/>
              <a:t>27 and you complained in your tents, and said, 'Because the LORD hates us, He has brought us out of the land of Egypt to deliver us into the hand of the Amorites, to destroy us. 28 Where can we go up? Our brethren have discouraged our hearts, saying, "The people are greater and taller than we; the cities are great and fortified up to heaven; moreover we have seen the sons of the </a:t>
            </a:r>
            <a:r>
              <a:rPr lang="en-US" sz="4000" dirty="0" err="1"/>
              <a:t>Anakim</a:t>
            </a:r>
            <a:r>
              <a:rPr lang="en-US" sz="4000" dirty="0"/>
              <a:t> there."</a:t>
            </a:r>
          </a:p>
          <a:p>
            <a:pPr algn="ct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2476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a:t>
            </a:r>
            <a:r>
              <a:rPr lang="en-US" sz="4000" b="1" u="sng" dirty="0"/>
              <a:t>2 Peter 3:14-18</a:t>
            </a:r>
            <a:endParaRPr lang="en-US" sz="4000" u="sng" dirty="0"/>
          </a:p>
          <a:p>
            <a:pPr algn="ctr"/>
            <a:r>
              <a:rPr lang="en-US" sz="4000" dirty="0"/>
              <a:t>14 Therefore, beloved, looking forward to these things, be diligent to be found by Him in peace, without spot and blameless; 15 and account that the longsuffering of our Lord is salvation--as also our beloved brother Paul, according to the wisdom given to him, has written to you, </a:t>
            </a:r>
          </a:p>
          <a:p>
            <a:pPr algn="ctr"/>
            <a:endParaRPr lang="en-US" sz="4000" dirty="0"/>
          </a:p>
        </p:txBody>
      </p:sp>
    </p:spTree>
    <p:extLst>
      <p:ext uri="{BB962C8B-B14F-4D97-AF65-F5344CB8AC3E}">
        <p14:creationId xmlns:p14="http://schemas.microsoft.com/office/powerpoint/2010/main" val="229330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 16 as also in all his epistles, speaking in them of these things, in which are some things hard to understand, which untaught and unstable people twist to their own destruction, as they do also the rest of the Scriptures. 17 You therefore, beloved, since you know this beforehand, beware lest you also fall from your own steadfastness, being led away with the error of the wicked;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877711"/>
          </a:xfrm>
          <a:prstGeom prst="rect">
            <a:avLst/>
          </a:prstGeom>
        </p:spPr>
        <p:txBody>
          <a:bodyPr wrap="square">
            <a:spAutoFit/>
          </a:bodyPr>
          <a:lstStyle/>
          <a:p>
            <a:pPr algn="ctr"/>
            <a:r>
              <a:rPr lang="en-US" sz="3600" dirty="0"/>
              <a:t> 18 but grow in the grace and knowledge of our Lord and Savior Jesus Christ. To Him be the glory both now and forever. Amen.</a:t>
            </a:r>
          </a:p>
          <a:p>
            <a:pPr algn="ctr"/>
            <a:r>
              <a:rPr lang="en-US" sz="3600" b="1" dirty="0"/>
              <a:t> </a:t>
            </a:r>
            <a:endParaRPr lang="en-US" sz="3600" dirty="0"/>
          </a:p>
          <a:p>
            <a:pPr algn="ctr"/>
            <a:endParaRPr lang="en-US" sz="37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b="1" dirty="0"/>
              <a:t>3. Fear Discourages God's People</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solidFill>
            <a:schemeClr val="accent1">
              <a:lumMod val="20000"/>
              <a:lumOff val="80000"/>
            </a:schemeClr>
          </a:solidFill>
        </p:spPr>
        <p:txBody>
          <a:bodyPr wrap="square" rtlCol="0">
            <a:spAutoFit/>
          </a:bodyPr>
          <a:lstStyle/>
          <a:p>
            <a:pPr algn="ctr"/>
            <a:r>
              <a:rPr lang="en-US" sz="3200" b="1" dirty="0"/>
              <a:t>“Lord Help </a:t>
            </a:r>
            <a:r>
              <a:rPr lang="en-US" sz="3200" b="1"/>
              <a:t>Me Walk In Faith”</a:t>
            </a:r>
            <a:endParaRPr lang="en-US" sz="3200" dirty="0"/>
          </a:p>
          <a:p>
            <a:pPr algn="ctr"/>
            <a:r>
              <a:rPr lang="en-US" sz="2800" b="1" dirty="0"/>
              <a:t>By Pastor Fee Soliven</a:t>
            </a:r>
            <a:endParaRPr lang="en-US" sz="2800" dirty="0"/>
          </a:p>
          <a:p>
            <a:pPr algn="ctr"/>
            <a:r>
              <a:rPr lang="en-US" sz="3200" b="1" dirty="0"/>
              <a:t>Isaiah 41:9-13</a:t>
            </a:r>
            <a:endParaRPr lang="en-US" sz="3200" dirty="0"/>
          </a:p>
          <a:p>
            <a:pPr algn="ctr"/>
            <a:r>
              <a:rPr lang="en-US" sz="3200" b="1" dirty="0"/>
              <a:t>Wednesday Evening</a:t>
            </a:r>
            <a:endParaRPr lang="en-US" sz="3200" dirty="0"/>
          </a:p>
          <a:p>
            <a:pPr algn="ctr"/>
            <a:r>
              <a:rPr lang="en-US" sz="3200" b="1" dirty="0"/>
              <a:t>April 1, 2020</a:t>
            </a:r>
            <a:endParaRPr lang="en-US" sz="3200" dirty="0"/>
          </a:p>
          <a:p>
            <a:pPr algn="ctr"/>
            <a:endParaRPr lang="en-US" sz="3200" dirty="0"/>
          </a:p>
        </p:txBody>
      </p:sp>
      <p:pic>
        <p:nvPicPr>
          <p:cNvPr id="3" name="Picture 2" descr="A close up of a sign&#10;&#10;Description automatically generated">
            <a:extLst>
              <a:ext uri="{FF2B5EF4-FFF2-40B4-BE49-F238E27FC236}">
                <a16:creationId xmlns:a16="http://schemas.microsoft.com/office/drawing/2014/main" id="{F405FBD6-25A3-4473-8A7A-E0AEC32C7E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 y="2438400"/>
            <a:ext cx="6324600" cy="4438094"/>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1524000" y="5801187"/>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a:t>
            </a:r>
            <a:r>
              <a:rPr lang="en-US" sz="4000" b="1" u="sng" dirty="0"/>
              <a:t>Deuteronomy 1:29-33</a:t>
            </a:r>
            <a:endParaRPr lang="en-US" sz="4000" u="sng" dirty="0"/>
          </a:p>
          <a:p>
            <a:pPr algn="ctr"/>
            <a:r>
              <a:rPr lang="en-US" sz="4000" dirty="0"/>
              <a:t>29 "Then I said to you, 'Do not be terrified, or be afraid of them. 30 The LORD your God, who goes before you, He will fight for you, according to all He did for you in Egypt before your eyes, 31 and in the wilderness where you saw how the LORD your God carried you, as a man carries his son, in all the way that you went until you came to this place.'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dirty="0"/>
              <a:t> </a:t>
            </a:r>
            <a:r>
              <a:rPr lang="en-US" sz="4000" dirty="0"/>
              <a:t>32 "Yet, for all that, you did not believe the LORD your God, 33 who went in the way before you to search out a place for you to pitch your tents, to show you the way you should go, in the fire by night and in the cloud by day. </a:t>
            </a:r>
          </a:p>
          <a:p>
            <a:pPr algn="ctr"/>
            <a:r>
              <a:rPr lang="en-US" sz="4000" dirty="0"/>
              <a:t> </a:t>
            </a:r>
          </a:p>
          <a:p>
            <a:pPr algn="ct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985706"/>
          </a:xfrm>
          <a:prstGeom prst="rect">
            <a:avLst/>
          </a:prstGeom>
        </p:spPr>
        <p:txBody>
          <a:bodyPr wrap="square">
            <a:spAutoFit/>
          </a:bodyPr>
          <a:lstStyle/>
          <a:p>
            <a:pPr algn="ctr"/>
            <a:r>
              <a:rPr lang="en-US" sz="3600" b="1" u="sng" dirty="0"/>
              <a:t>Psalm 42:11</a:t>
            </a:r>
            <a:endParaRPr lang="en-US" sz="3600" u="sng" dirty="0"/>
          </a:p>
          <a:p>
            <a:pPr algn="ctr"/>
            <a:r>
              <a:rPr lang="en-US" sz="3600" dirty="0"/>
              <a:t>“Why are you cast down, O my soul? And why are you disquieted within me? Hope in God; For I shall yet praise Him, The help of my countenance and my God”</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45399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Psalm 118:5</a:t>
            </a:r>
            <a:endParaRPr lang="en-US" sz="4000" u="sng" dirty="0"/>
          </a:p>
          <a:p>
            <a:pPr algn="ctr"/>
            <a:r>
              <a:rPr lang="en-US" sz="4000" dirty="0"/>
              <a:t>I called on the LORD in distress; The LORD answered me and set me in a broad place.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52696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769715"/>
          </a:xfrm>
          <a:prstGeom prst="rect">
            <a:avLst/>
          </a:prstGeom>
        </p:spPr>
        <p:txBody>
          <a:bodyPr wrap="square">
            <a:spAutoFit/>
          </a:bodyPr>
          <a:lstStyle/>
          <a:p>
            <a:pPr algn="ctr"/>
            <a:r>
              <a:rPr lang="en-US" sz="3600" b="1" dirty="0"/>
              <a:t>4. Fear Disbelieves God's Promises</a:t>
            </a:r>
            <a:endParaRPr lang="en-US" sz="3600" dirty="0"/>
          </a:p>
          <a:p>
            <a:pPr algn="ctr"/>
            <a:r>
              <a:rPr lang="en-US" sz="3600" dirty="0"/>
              <a:t> </a:t>
            </a:r>
            <a:endParaRPr lang="en-US" sz="3600" u="sng"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87017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Jeremiah 29:11-13</a:t>
            </a:r>
            <a:endParaRPr lang="en-US" sz="4000" u="sng" dirty="0"/>
          </a:p>
          <a:p>
            <a:pPr algn="ctr"/>
            <a:r>
              <a:rPr lang="en-US" sz="4000" dirty="0"/>
              <a:t>11 For I know the thoughts that I think toward you, says the LORD, thoughts of peace and not of evil, to give you a future and a hope. 12 Then you will call upon Me and go and pray to Me, and I will listen to you. 13 And you will seek Me and find Me, when you search for Me with all your heart.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8117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Matthew 11:28-30</a:t>
            </a:r>
            <a:endParaRPr lang="en-US" sz="4000" u="sng" dirty="0"/>
          </a:p>
          <a:p>
            <a:pPr algn="ctr"/>
            <a:r>
              <a:rPr lang="en-US" sz="4000" dirty="0"/>
              <a:t>28 </a:t>
            </a:r>
            <a:r>
              <a:rPr lang="en-US" sz="4000" dirty="0">
                <a:solidFill>
                  <a:srgbClr val="FF0000"/>
                </a:solidFill>
              </a:rPr>
              <a:t>Come to Me, all you who labor and are heavy laden, and I will give you rest. </a:t>
            </a:r>
            <a:r>
              <a:rPr lang="en-US" sz="4000" dirty="0"/>
              <a:t>29 </a:t>
            </a:r>
            <a:r>
              <a:rPr lang="en-US" sz="4000" dirty="0">
                <a:solidFill>
                  <a:srgbClr val="FF0000"/>
                </a:solidFill>
              </a:rPr>
              <a:t>Take My yoke upon you and learn from Me, for I am gentle and lowly in heart, and you will find rest for your souls.</a:t>
            </a:r>
            <a:r>
              <a:rPr lang="en-US" sz="4000" dirty="0"/>
              <a:t> 30 </a:t>
            </a:r>
            <a:r>
              <a:rPr lang="en-US" sz="4000" dirty="0">
                <a:solidFill>
                  <a:srgbClr val="FF0000"/>
                </a:solidFill>
              </a:rPr>
              <a:t>For My yoke is easy and My burden is light."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903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Proverbs 1:33</a:t>
            </a:r>
            <a:endParaRPr lang="en-US" sz="4000" u="sng" dirty="0"/>
          </a:p>
          <a:p>
            <a:pPr algn="ctr"/>
            <a:r>
              <a:rPr lang="en-US" sz="4000" dirty="0"/>
              <a:t>“But whoever listens to me will dwell safely, And will be secure, without fear of evil."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781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769715"/>
          </a:xfrm>
          <a:prstGeom prst="rect">
            <a:avLst/>
          </a:prstGeom>
        </p:spPr>
        <p:txBody>
          <a:bodyPr wrap="square">
            <a:spAutoFit/>
          </a:bodyPr>
          <a:lstStyle/>
          <a:p>
            <a:pPr algn="ctr"/>
            <a:r>
              <a:rPr lang="en-US" sz="3600" b="1" dirty="0"/>
              <a:t>5. Fear Disobeys God's Principles</a:t>
            </a:r>
            <a:endParaRPr lang="en-US" sz="3600" dirty="0"/>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1811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Deuteronomy 1:26</a:t>
            </a:r>
            <a:endParaRPr lang="en-US" sz="4000" u="sng" dirty="0"/>
          </a:p>
          <a:p>
            <a:pPr algn="ctr"/>
            <a:r>
              <a:rPr lang="en-US" sz="4000" dirty="0"/>
              <a:t>"Nevertheless you would not go up, but rebelled against the command of the LORD your God;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396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8094524"/>
          </a:xfrm>
          <a:prstGeom prst="rect">
            <a:avLst/>
          </a:prstGeom>
        </p:spPr>
        <p:txBody>
          <a:bodyPr wrap="square">
            <a:spAutoFit/>
          </a:bodyPr>
          <a:lstStyle/>
          <a:p>
            <a:pPr algn="ctr"/>
            <a:r>
              <a:rPr lang="en-US" sz="4000" b="1" u="sng" dirty="0"/>
              <a:t>Matthew 24:3-8</a:t>
            </a:r>
            <a:endParaRPr lang="en-US" sz="4000" u="sng" dirty="0"/>
          </a:p>
          <a:p>
            <a:pPr algn="ctr"/>
            <a:r>
              <a:rPr lang="en-US" sz="4000" dirty="0"/>
              <a:t>3 Now as He sat on the Mount of Olives, the disciples came to Him privately, saying, "Tell us, when will these things be? And what will be the sign of Your coming, and of the end of the age?" 4 And Jesus answered and said to them: </a:t>
            </a:r>
            <a:r>
              <a:rPr lang="en-US" sz="4000" dirty="0">
                <a:solidFill>
                  <a:srgbClr val="FF0000"/>
                </a:solidFill>
              </a:rPr>
              <a:t>"Take heed that no one deceives you. </a:t>
            </a:r>
            <a:r>
              <a:rPr lang="en-US" sz="4000" dirty="0"/>
              <a:t>5 </a:t>
            </a:r>
            <a:r>
              <a:rPr lang="en-US" sz="4000" dirty="0">
                <a:solidFill>
                  <a:srgbClr val="FF0000"/>
                </a:solidFill>
              </a:rPr>
              <a:t>For many will come in My name, saying, 'I am the Christ,' and will deceive many.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9287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Proverbs 19:16</a:t>
            </a:r>
            <a:endParaRPr lang="en-US" sz="4000" u="sng" dirty="0"/>
          </a:p>
          <a:p>
            <a:pPr algn="ctr"/>
            <a:r>
              <a:rPr lang="en-US" sz="4000" dirty="0"/>
              <a:t>He who keeps the commandment keeps his soul, But he who is careless of his ways will die.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301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2 John 9-11</a:t>
            </a:r>
            <a:endParaRPr lang="en-US" sz="4000" u="sng" dirty="0"/>
          </a:p>
          <a:p>
            <a:pPr algn="ctr"/>
            <a:r>
              <a:rPr lang="en-US" sz="4000" dirty="0"/>
              <a:t>9 Whoever transgresses and does not abide in the doctrine of Christ does not have God. He who abides in the doctrine of Christ has both the Father and the Son. 10 If anyone comes to you and does not bring this doctrine, do not receive him into your house nor greet him; 11 for he who greets him shares in his evil deeds.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1799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5. Fear Demands a Biblical Response</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895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 </a:t>
            </a:r>
            <a:r>
              <a:rPr lang="en-US" sz="4000" b="1" u="sng" dirty="0"/>
              <a:t>Psalm 34:1-4</a:t>
            </a:r>
            <a:endParaRPr lang="en-US" sz="4000" u="sng" dirty="0"/>
          </a:p>
          <a:p>
            <a:pPr algn="ctr"/>
            <a:r>
              <a:rPr lang="en-US" sz="4000" dirty="0"/>
              <a:t>1 I will bless the LORD at all times; His praise shall continually be in my mouth. 2 My soul shall make its boast in the LORD; The humble shall hear of it and be glad. 3 Oh, magnify the LORD with me, And let us exalt His name together. 4 I sought the LORD, and He heard me, And delivered me from all my fears.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7186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b="1" dirty="0"/>
              <a:t> 6. Confront Your Fear Honestly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1073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Psalm 27:1-3</a:t>
            </a:r>
            <a:endParaRPr lang="en-US" sz="4000" u="sng" dirty="0"/>
          </a:p>
          <a:p>
            <a:pPr algn="ctr"/>
            <a:r>
              <a:rPr lang="en-US" sz="4000" dirty="0"/>
              <a:t>1 The LORD is my light and my salvation; Whom shall I fear? The LORD is the strength of my life; Of whom shall I be afraid? 2 When the wicked came against me To eat up my flesh, My enemies and foes, They stumbled and fell. 3 Though an army may encamp against me, My heart shall not fear; Though war should rise against me, In this I will be confident.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604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lang="en-US" sz="4000" dirty="0"/>
              <a:t> </a:t>
            </a:r>
            <a:r>
              <a:rPr lang="en-US" sz="4000" b="1" dirty="0"/>
              <a:t>7. Claim God's Promises of </a:t>
            </a:r>
          </a:p>
          <a:p>
            <a:pPr algn="ctr"/>
            <a:r>
              <a:rPr lang="en-US" sz="4000" b="1" dirty="0"/>
              <a:t>Protection from fear</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9205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u="sng" dirty="0"/>
              <a:t>Deuteronomy 31:6</a:t>
            </a:r>
            <a:endParaRPr lang="en-US" sz="4000" u="sng" dirty="0"/>
          </a:p>
          <a:p>
            <a:pPr algn="ctr"/>
            <a:r>
              <a:rPr lang="en-US" sz="4000" dirty="0"/>
              <a:t>“Be strong and of good courage, do not fear nor be afraid of them; for the LORD your God, He is the One who goes with you. He will not leave you nor forsake you."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496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u="sng" dirty="0"/>
              <a:t>Psalm 118:6-7</a:t>
            </a:r>
            <a:endParaRPr lang="en-US" sz="4000" u="sng" dirty="0"/>
          </a:p>
          <a:p>
            <a:pPr algn="ctr"/>
            <a:r>
              <a:rPr lang="en-US" sz="4000" dirty="0"/>
              <a:t>6 The LORD is on my side; I will not fear. What can man do to me? 7 The LORD is for me among those who help me; Therefore I shall see my desire on those who hate me.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450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u="sng" dirty="0"/>
              <a:t>Proverbs 3:25-26</a:t>
            </a:r>
            <a:endParaRPr lang="en-US" sz="4000" u="sng" dirty="0"/>
          </a:p>
          <a:p>
            <a:pPr algn="ctr"/>
            <a:r>
              <a:rPr lang="en-US" sz="4000" dirty="0"/>
              <a:t>25 Do not be afraid of sudden terror, Nor of trouble from the wicked when it comes; 26 For the LORD will be your confidence, And will keep your foot from being caught. </a:t>
            </a:r>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9506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5647700"/>
          </a:xfrm>
          <a:prstGeom prst="rect">
            <a:avLst/>
          </a:prstGeom>
        </p:spPr>
        <p:txBody>
          <a:bodyPr wrap="square">
            <a:spAutoFit/>
          </a:bodyPr>
          <a:lstStyle/>
          <a:p>
            <a:pPr algn="ctr"/>
            <a:r>
              <a:rPr lang="en-US" sz="3600" dirty="0"/>
              <a:t>6 </a:t>
            </a:r>
            <a:r>
              <a:rPr lang="en-US" sz="3600" dirty="0">
                <a:solidFill>
                  <a:srgbClr val="FF0000"/>
                </a:solidFill>
              </a:rPr>
              <a:t>And you will hear of wars and rumors of wars. See that you are not troubled; for all these things must come to pass, but the end is not yet. </a:t>
            </a:r>
            <a:r>
              <a:rPr lang="en-US" sz="3600" dirty="0"/>
              <a:t>7 </a:t>
            </a:r>
            <a:r>
              <a:rPr lang="en-US" sz="3600" dirty="0">
                <a:solidFill>
                  <a:srgbClr val="FF0000"/>
                </a:solidFill>
              </a:rPr>
              <a:t>For nation will rise against nation, and kingdom against kingdom. And there will be famines, pestilences, and earthquakes in various places.</a:t>
            </a:r>
            <a:r>
              <a:rPr lang="en-US" sz="3600" dirty="0"/>
              <a:t> 8 </a:t>
            </a:r>
            <a:r>
              <a:rPr lang="en-US" sz="3600" dirty="0">
                <a:solidFill>
                  <a:srgbClr val="FF0000"/>
                </a:solidFill>
              </a:rPr>
              <a:t>All these are the beginning of sorrows.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4772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u="sng" dirty="0"/>
              <a:t>Isaiah 41:10</a:t>
            </a:r>
            <a:endParaRPr lang="en-US" sz="4000" u="sng" dirty="0"/>
          </a:p>
          <a:p>
            <a:pPr algn="ctr"/>
            <a:r>
              <a:rPr lang="en-US" sz="4000" dirty="0"/>
              <a:t>“Fear not, for I am with you; Be not dismayed, for I am your God. I will strengthen you, Yes, I will help you, I will uphold you with My righteous right hand”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4377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554545"/>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dirty="0"/>
              <a:t>8. Cultivate a Closer </a:t>
            </a:r>
          </a:p>
          <a:p>
            <a:pPr algn="ctr"/>
            <a:r>
              <a:rPr lang="en-US" sz="4000" b="1" dirty="0"/>
              <a:t>Relationship with God</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4895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Deuteronomy 1:36</a:t>
            </a:r>
            <a:endParaRPr lang="en-US" sz="4000" u="sng" dirty="0"/>
          </a:p>
          <a:p>
            <a:pPr algn="ctr"/>
            <a:r>
              <a:rPr lang="en-US" sz="4000" dirty="0"/>
              <a:t>“except Caleb the son of </a:t>
            </a:r>
            <a:r>
              <a:rPr lang="en-US" sz="4000" dirty="0" err="1"/>
              <a:t>Jephunneh</a:t>
            </a:r>
            <a:r>
              <a:rPr lang="en-US" sz="4000" dirty="0"/>
              <a:t>; he shall see it, and to him and his children I am giving the land on which he walked, because he wholly followed the LORD”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846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u="sng" dirty="0"/>
              <a:t>Numbers 14:24</a:t>
            </a:r>
            <a:endParaRPr lang="en-US" sz="4000" u="sng" dirty="0"/>
          </a:p>
          <a:p>
            <a:pPr algn="ctr"/>
            <a:r>
              <a:rPr lang="en-US" sz="4000" dirty="0"/>
              <a:t>“But My servant Caleb, because he has a different spirit in him and has followed Me fully, I will bring into the land where he went, and his descendants shall inherit it”</a:t>
            </a:r>
          </a:p>
          <a:p>
            <a:pPr algn="ctr"/>
            <a:endParaRPr lang="en-US" sz="4000" u="sng"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1650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u="sng" dirty="0"/>
              <a:t>Numbers 32:11-12</a:t>
            </a:r>
            <a:endParaRPr lang="en-US" sz="4000" u="sng" dirty="0"/>
          </a:p>
          <a:p>
            <a:pPr algn="ctr"/>
            <a:r>
              <a:rPr lang="en-US" sz="4000" dirty="0"/>
              <a:t>11'Surely none of the men who came up from Egypt, from twenty years old and above, shall see the land of which I swore to Abraham, Isaac, and Jacob, because they have not wholly followed Me, 12 except Caleb the son of </a:t>
            </a:r>
            <a:r>
              <a:rPr lang="en-US" sz="4000" dirty="0" err="1"/>
              <a:t>Jephunneh</a:t>
            </a:r>
            <a:r>
              <a:rPr lang="en-US" sz="4000" dirty="0"/>
              <a:t>, the </a:t>
            </a:r>
            <a:r>
              <a:rPr lang="en-US" sz="4000" dirty="0" err="1"/>
              <a:t>Kenizzite</a:t>
            </a:r>
            <a:r>
              <a:rPr lang="en-US" sz="4000" dirty="0"/>
              <a:t>, and Joshua the son of Nun, for they have wholly followed the LORD.'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428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u="sng" dirty="0"/>
              <a:t>Matthew 25:23</a:t>
            </a:r>
            <a:endParaRPr lang="en-US" sz="4000" u="sng" dirty="0"/>
          </a:p>
          <a:p>
            <a:pPr algn="ctr"/>
            <a:r>
              <a:rPr lang="en-US" sz="4000" dirty="0">
                <a:solidFill>
                  <a:srgbClr val="FF0000"/>
                </a:solidFill>
              </a:rPr>
              <a:t>"His lord said to him, 'Well done, good and faithful servant; you have been faithful over a few things, I will make you ruler over many things. Enter into the joy of your lord.'</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3401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u="sng" dirty="0"/>
              <a:t>1 John 4:17-19</a:t>
            </a:r>
            <a:endParaRPr lang="en-US" sz="4000" u="sng" dirty="0"/>
          </a:p>
          <a:p>
            <a:pPr algn="ctr"/>
            <a:r>
              <a:rPr lang="en-US" sz="4000" dirty="0"/>
              <a:t>17 Love has been perfected among us in this: that we may have boldness in the day of judgment; because as He is, so are we in this world. 18 There is no fear in love; but perfect love casts out fear, because fear involves torment. But he who fears has not been made perfect in love. 19 We love Him because He first loved us.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2068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dirty="0"/>
              <a:t> 9. Commit Your Life to Jesus Christ</a:t>
            </a:r>
            <a:endParaRPr lang="en-US" sz="4000" dirty="0"/>
          </a:p>
          <a:p>
            <a:pPr algn="ctr"/>
            <a:endParaRPr lang="en-US" sz="4000" u="sng"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1811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1172289"/>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ea typeface="+mn-ea"/>
                <a:cs typeface="+mn-cs"/>
              </a:rPr>
              <a:t> </a:t>
            </a:r>
            <a:r>
              <a:rPr lang="en-US" sz="4000" b="1" u="sng" dirty="0"/>
              <a:t>Hebrews 2:14-16</a:t>
            </a:r>
            <a:endParaRPr lang="en-US" sz="4000" u="sng" dirty="0"/>
          </a:p>
          <a:p>
            <a:pPr algn="ctr"/>
            <a:r>
              <a:rPr lang="en-US" sz="4000" dirty="0"/>
              <a:t>14 Inasmuch then as the children have partaken of flesh and blood, He Himself likewise shared in the same, that through death He might destroy him who had the power of death, that is, the devil, 15 and release those who through fear of death were all their lifetime subject to bondage.</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b="1" dirty="0">
              <a:solidFill>
                <a:prstClr val="black"/>
              </a:solidFill>
            </a:endParaRPr>
          </a:p>
          <a:p>
            <a:pPr lvl="0" algn="ctr">
              <a:defRPr/>
            </a:pPr>
            <a:r>
              <a:rPr lang="en-US" sz="4000" b="1" dirty="0">
                <a:solidFill>
                  <a:prstClr val="black"/>
                </a:solidFill>
              </a:rPr>
              <a:t> </a:t>
            </a:r>
            <a:endParaRPr lang="en-US" sz="4000" dirty="0">
              <a:solidFill>
                <a:prstClr val="black"/>
              </a:solidFill>
            </a:endParaRPr>
          </a:p>
          <a:p>
            <a:pPr lvl="0" algn="ctr">
              <a:defRPr/>
            </a:pPr>
            <a:r>
              <a:rPr lang="en-US" sz="4000" b="1" dirty="0">
                <a:solidFill>
                  <a:prstClr val="black"/>
                </a:solidFill>
              </a:rPr>
              <a:t> </a:t>
            </a:r>
            <a:endParaRPr lang="en-US" sz="4000" dirty="0">
              <a:solidFill>
                <a:prstClr val="black"/>
              </a:solidFill>
            </a:endParaRPr>
          </a:p>
          <a:p>
            <a:pPr lvl="0" algn="ctr">
              <a:defRPr/>
            </a:pPr>
            <a:r>
              <a:rPr lang="en-US" sz="4000" b="1" dirty="0">
                <a:solidFill>
                  <a:prstClr val="black"/>
                </a:solidFill>
              </a:rPr>
              <a:t> </a:t>
            </a:r>
            <a:endParaRPr lang="en-US" sz="4000"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603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6817251"/>
          </a:xfrm>
          <a:prstGeom prst="rect">
            <a:avLst/>
          </a:prstGeom>
        </p:spPr>
        <p:txBody>
          <a:bodyPr wrap="square">
            <a:spAutoFit/>
          </a:bodyPr>
          <a:lstStyle/>
          <a:p>
            <a:pPr algn="ctr"/>
            <a:r>
              <a:rPr lang="en-US" sz="4000" b="1" u="sng" dirty="0"/>
              <a:t>Luke 21:25-28</a:t>
            </a:r>
            <a:endParaRPr lang="en-US" sz="4000" u="sng" dirty="0"/>
          </a:p>
          <a:p>
            <a:pPr algn="ctr"/>
            <a:r>
              <a:rPr lang="en-US" sz="4000" dirty="0"/>
              <a:t>25 </a:t>
            </a:r>
            <a:r>
              <a:rPr lang="en-US" sz="4000" dirty="0">
                <a:solidFill>
                  <a:srgbClr val="FF0000"/>
                </a:solidFill>
              </a:rPr>
              <a:t>"And there will be signs in the sun, in the moon, and in the stars; and on the earth distress of nations, with perplexity, the sea and the waves roaring; </a:t>
            </a:r>
            <a:r>
              <a:rPr lang="en-US" sz="4000" dirty="0"/>
              <a:t>26 </a:t>
            </a:r>
            <a:r>
              <a:rPr lang="en-US" sz="4000" dirty="0">
                <a:solidFill>
                  <a:srgbClr val="FF0000"/>
                </a:solidFill>
              </a:rPr>
              <a:t>men's hearts failing them from fear and the expectation of those things which are coming on the earth, for the powers of heaven will be shaken.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3086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4601260"/>
          </a:xfrm>
          <a:prstGeom prst="rect">
            <a:avLst/>
          </a:prstGeom>
        </p:spPr>
        <p:txBody>
          <a:bodyPr wrap="square">
            <a:spAutoFit/>
          </a:bodyPr>
          <a:lstStyle/>
          <a:p>
            <a:pPr algn="ctr"/>
            <a:r>
              <a:rPr lang="en-US" sz="3600" dirty="0"/>
              <a:t> 27 </a:t>
            </a:r>
            <a:r>
              <a:rPr lang="en-US" sz="3600" dirty="0">
                <a:solidFill>
                  <a:srgbClr val="FF0000"/>
                </a:solidFill>
              </a:rPr>
              <a:t>Then they will see the Son of Man coming in a cloud with power and great glory. </a:t>
            </a:r>
            <a:r>
              <a:rPr lang="en-US" sz="3600" dirty="0"/>
              <a:t>28 </a:t>
            </a:r>
            <a:r>
              <a:rPr lang="en-US" sz="3600" dirty="0">
                <a:solidFill>
                  <a:srgbClr val="FF0000"/>
                </a:solidFill>
              </a:rPr>
              <a:t>Now when these things begin to happen, look up and lift up your heads, because your redemption draws near." </a:t>
            </a:r>
          </a:p>
          <a:p>
            <a:pPr lvl="0" algn="ctr">
              <a:defRPr/>
            </a:pPr>
            <a:r>
              <a:rPr lang="en-US" sz="3600" dirty="0">
                <a:solidFill>
                  <a:srgbClr val="FF0000"/>
                </a:solidFill>
              </a:rPr>
              <a:t> </a:t>
            </a:r>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92009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 </a:t>
            </a:r>
            <a:r>
              <a:rPr lang="en-US" sz="4000" b="1" u="sng" dirty="0"/>
              <a:t>Isaiah 41:9-13</a:t>
            </a:r>
            <a:endParaRPr lang="en-US" sz="4000" u="sng" dirty="0"/>
          </a:p>
          <a:p>
            <a:pPr algn="ctr"/>
            <a:r>
              <a:rPr lang="en-US" sz="4000" dirty="0"/>
              <a:t>9 You whom I have taken from the ends of the earth, And called from its farthest regions, And said to you, 'You are My servant, I have chosen you and have not cast you away: 10 Fear not, for I am with you; Be not dismayed, for I am your God. I will strengthen you, Yes, I will help you, I will uphold you with My righteous right hand.' </a:t>
            </a:r>
          </a:p>
          <a:p>
            <a:pPr algn="ctr"/>
            <a:r>
              <a:rPr lang="en-US" sz="4000" dirty="0"/>
              <a:t> </a:t>
            </a:r>
          </a:p>
          <a:p>
            <a:pPr algn="ctr"/>
            <a:endParaRPr lang="en-US" sz="4000" b="1" dirty="0"/>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11 "Behold, all those who were incensed against you Shall be ashamed and disgraced; They shall be as nothing, And those who strive with you shall perish. 12 You shall seek them and not find them--Those who contended with you. Those who war against you Shall be as nothing, As a nonexistent thing. 13 For I, the LORD your God, will hold your right hand, Saying to you, 'Fear not, I will help you.</a:t>
            </a: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5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29223</TotalTime>
  <Words>2874</Words>
  <Application>Microsoft Office PowerPoint</Application>
  <PresentationFormat>On-screen Show (4:3)</PresentationFormat>
  <Paragraphs>153</Paragraphs>
  <Slides>59</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59</vt:i4>
      </vt:variant>
    </vt:vector>
  </HeadingPairs>
  <TitlesOfParts>
    <vt:vector size="66" baseType="lpstr">
      <vt:lpstr>Arial</vt:lpstr>
      <vt:lpstr>Calibri</vt:lpstr>
      <vt:lpstr>Constantia</vt:lpstr>
      <vt:lpstr>Wingdings 2</vt:lpstr>
      <vt:lpstr>Flow</vt:lpstr>
      <vt:lpstr>1_Flow</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1767</cp:revision>
  <dcterms:created xsi:type="dcterms:W3CDTF">2013-06-05T21:04:28Z</dcterms:created>
  <dcterms:modified xsi:type="dcterms:W3CDTF">2020-04-02T00:49:28Z</dcterms:modified>
</cp:coreProperties>
</file>