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sldIdLst>
    <p:sldId id="258" r:id="rId2"/>
    <p:sldId id="790" r:id="rId3"/>
    <p:sldId id="793" r:id="rId4"/>
    <p:sldId id="259" r:id="rId5"/>
    <p:sldId id="93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14" autoAdjust="0"/>
    <p:restoredTop sz="94660"/>
  </p:normalViewPr>
  <p:slideViewPr>
    <p:cSldViewPr>
      <p:cViewPr varScale="1">
        <p:scale>
          <a:sx n="108" d="100"/>
          <a:sy n="108" d="100"/>
        </p:scale>
        <p:origin x="468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26CF8-AB8D-4D4A-A576-C89E5CA583C3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FAD8AB-C685-4702-9014-ADA2C14417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467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355DD6-1C2C-4448-8227-50186370C331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721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8467" y="20638"/>
            <a:ext cx="12192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8322733" y="6269038"/>
            <a:ext cx="38608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800" dirty="0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2117" y="6034088"/>
            <a:ext cx="10460568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836085" y="6021388"/>
            <a:ext cx="7579783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/>
            </a:p>
          </p:txBody>
        </p:sp>
      </p:grpSp>
      <p:sp>
        <p:nvSpPr>
          <p:cNvPr id="58390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447801"/>
            <a:ext cx="109728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8391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4290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DC1A1B7-325C-4BC2-BB16-97769B9704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703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FCA14-B532-41E9-B362-B3D555C18B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971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28600"/>
            <a:ext cx="27432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8026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66412-7F99-47F3-844C-CA9CB620B6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228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28600"/>
            <a:ext cx="10972800" cy="5867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D5EC9-8A6E-4564-A6E4-C88FE0AD22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011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39AA26-F120-4EAC-8FF7-3E0ED4AAA0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86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B5862-7B3B-46F9-ABA4-DB7E183A5F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015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90DE7-1F95-490D-8C4E-9764013E96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762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6F464-9AEB-4CD3-84BF-56CF33D7C7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844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F62AB5-D548-4F98-84ED-9BC4CBFD44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305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A8B4F-E3A7-45E5-ACCF-357168C299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453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48C6A-7587-4ED9-8370-E99A1FF4FF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519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9BBAD-74FA-4056-AAA3-D58B287901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623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57347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/>
            </a:p>
          </p:txBody>
        </p:sp>
        <p:sp>
          <p:nvSpPr>
            <p:cNvPr id="57348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/>
            </a:p>
          </p:txBody>
        </p:sp>
      </p:grpSp>
      <p:sp>
        <p:nvSpPr>
          <p:cNvPr id="57349" name="Freeform 5"/>
          <p:cNvSpPr>
            <a:spLocks/>
          </p:cNvSpPr>
          <p:nvPr/>
        </p:nvSpPr>
        <p:spPr bwMode="hidden">
          <a:xfrm>
            <a:off x="8331200" y="6262688"/>
            <a:ext cx="38608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800" dirty="0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10464800" cy="857250"/>
            <a:chOff x="0" y="3792"/>
            <a:chExt cx="4944" cy="540"/>
          </a:xfrm>
        </p:grpSpPr>
        <p:sp>
          <p:nvSpPr>
            <p:cNvPr id="57351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/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57353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/>
              </a:p>
            </p:txBody>
          </p:sp>
          <p:sp>
            <p:nvSpPr>
              <p:cNvPr id="57354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/>
              </a:p>
            </p:txBody>
          </p:sp>
          <p:sp>
            <p:nvSpPr>
              <p:cNvPr id="57355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/>
              </a:p>
            </p:txBody>
          </p:sp>
          <p:sp>
            <p:nvSpPr>
              <p:cNvPr id="57356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/>
              </a:p>
            </p:txBody>
          </p:sp>
          <p:sp>
            <p:nvSpPr>
              <p:cNvPr id="57357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/>
              </a:p>
            </p:txBody>
          </p:sp>
        </p:grpSp>
        <p:sp>
          <p:nvSpPr>
            <p:cNvPr id="57358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/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836085" y="6021388"/>
            <a:ext cx="7579783" cy="849312"/>
            <a:chOff x="395" y="3793"/>
            <a:chExt cx="3581" cy="535"/>
          </a:xfrm>
        </p:grpSpPr>
        <p:sp>
          <p:nvSpPr>
            <p:cNvPr id="57360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/>
            </a:p>
          </p:txBody>
        </p:sp>
        <p:sp>
          <p:nvSpPr>
            <p:cNvPr id="57361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/>
            </a:p>
          </p:txBody>
        </p:sp>
        <p:sp>
          <p:nvSpPr>
            <p:cNvPr id="57362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/>
            </a:p>
          </p:txBody>
        </p:sp>
        <p:sp>
          <p:nvSpPr>
            <p:cNvPr id="57363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/>
            </a:p>
          </p:txBody>
        </p:sp>
        <p:sp>
          <p:nvSpPr>
            <p:cNvPr id="57364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/>
            </a:p>
          </p:txBody>
        </p:sp>
        <p:sp>
          <p:nvSpPr>
            <p:cNvPr id="57365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/>
            </a:p>
          </p:txBody>
        </p:sp>
      </p:grpSp>
      <p:sp>
        <p:nvSpPr>
          <p:cNvPr id="57366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7368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7369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7370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046C1E6C-7028-4BF1-8CA4-45E388D6F3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86486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752600" y="-30480"/>
            <a:ext cx="8686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Am I Saved?</a:t>
            </a:r>
            <a:endParaRPr lang="en-US" sz="3200" dirty="0"/>
          </a:p>
          <a:p>
            <a:pPr algn="ctr"/>
            <a:r>
              <a:rPr lang="en-US" sz="2800" b="1" dirty="0"/>
              <a:t>By Joshua Herrera</a:t>
            </a:r>
            <a:endParaRPr lang="en-US" sz="2800" dirty="0"/>
          </a:p>
          <a:p>
            <a:pPr algn="ctr"/>
            <a:r>
              <a:rPr lang="en-US" sz="3200" b="1" dirty="0"/>
              <a:t>Romans 10:9</a:t>
            </a:r>
            <a:endParaRPr lang="en-US" sz="3200" dirty="0"/>
          </a:p>
          <a:p>
            <a:pPr algn="ctr"/>
            <a:r>
              <a:rPr lang="en-US" sz="3200" b="1" dirty="0"/>
              <a:t>Wednesday Evening</a:t>
            </a:r>
            <a:endParaRPr lang="en-US" sz="3200" dirty="0"/>
          </a:p>
          <a:p>
            <a:pPr algn="ctr"/>
            <a:r>
              <a:rPr lang="en-US" sz="3200" b="1" dirty="0"/>
              <a:t>May 13, 2020</a:t>
            </a:r>
            <a:endParaRPr lang="en-US" sz="3200" dirty="0"/>
          </a:p>
          <a:p>
            <a:pPr algn="ctr"/>
            <a:endParaRPr lang="en-US" sz="3200" b="1" dirty="0"/>
          </a:p>
        </p:txBody>
      </p:sp>
      <p:pic>
        <p:nvPicPr>
          <p:cNvPr id="4" name="Picture 3" descr="A picture containing water, outdoor, person, ocean&#10;&#10;Description automatically generated">
            <a:extLst>
              <a:ext uri="{FF2B5EF4-FFF2-40B4-BE49-F238E27FC236}">
                <a16:creationId xmlns:a16="http://schemas.microsoft.com/office/drawing/2014/main" id="{A4BB63F9-2DA6-45C6-9175-09B889A81C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38399"/>
            <a:ext cx="12192000" cy="4451093"/>
          </a:xfrm>
          <a:prstGeom prst="rect">
            <a:avLst/>
          </a:prstGeom>
        </p:spPr>
      </p:pic>
      <p:pic>
        <p:nvPicPr>
          <p:cNvPr id="9" name="Picture 8" descr="AGCF highest resolutio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097087" y="6068307"/>
            <a:ext cx="1094913" cy="82118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1524000" y="228600"/>
            <a:ext cx="9144000" cy="5029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4000" b="1" u="sng" dirty="0"/>
              <a:t>Romans 10:9 </a:t>
            </a:r>
          </a:p>
          <a:p>
            <a:pPr algn="ctr"/>
            <a:r>
              <a:rPr lang="en-US" sz="4000" dirty="0"/>
              <a:t>"Because, if you confess with your mouth that Jesus is </a:t>
            </a:r>
            <a:r>
              <a:rPr lang="en-US" sz="4000" b="1" dirty="0"/>
              <a:t>Lord</a:t>
            </a:r>
            <a:r>
              <a:rPr lang="en-US" sz="4000" dirty="0"/>
              <a:t> and</a:t>
            </a:r>
            <a:r>
              <a:rPr lang="en-US" sz="4000" u="sng" dirty="0"/>
              <a:t> believe</a:t>
            </a:r>
            <a:r>
              <a:rPr lang="en-US" sz="4000" dirty="0"/>
              <a:t> in your heart that God raised him from the dead, you will be </a:t>
            </a:r>
            <a:r>
              <a:rPr lang="en-US" sz="4000" b="1" dirty="0"/>
              <a:t>saved</a:t>
            </a:r>
            <a:r>
              <a:rPr lang="en-US" sz="4000" dirty="0"/>
              <a:t>" </a:t>
            </a:r>
            <a:endParaRPr lang="en-US" sz="4000" dirty="0">
              <a:solidFill>
                <a:srgbClr val="FFFFFF"/>
              </a:solidFill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981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1524000" y="228600"/>
            <a:ext cx="9144000" cy="5029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4000" u="sng" dirty="0"/>
              <a:t> </a:t>
            </a:r>
            <a:r>
              <a:rPr lang="en-US" sz="4000" b="1" u="sng" dirty="0"/>
              <a:t> John 5:24</a:t>
            </a:r>
            <a:r>
              <a:rPr lang="en-US" sz="4000" u="sng" dirty="0"/>
              <a:t> </a:t>
            </a:r>
          </a:p>
          <a:p>
            <a:pPr algn="ctr"/>
            <a:r>
              <a:rPr lang="en-US" sz="4000" dirty="0"/>
              <a:t>"Truly, truly, I say to you, whoever hears my word and believes him who sent me has eternal life. He does not come into judgment, but has passed from death to life."</a:t>
            </a:r>
          </a:p>
          <a:p>
            <a:pPr algn="ctr"/>
            <a:r>
              <a:rPr lang="en-US" sz="4000" dirty="0"/>
              <a:t> 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0" dirty="0">
              <a:solidFill>
                <a:srgbClr val="FFFFFF"/>
              </a:solidFill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698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0200" y="311289"/>
            <a:ext cx="8915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u="sng" dirty="0"/>
              <a:t>Ephesians 2:8-9</a:t>
            </a:r>
            <a:r>
              <a:rPr lang="en-US" sz="4000" u="sng" dirty="0"/>
              <a:t> </a:t>
            </a:r>
          </a:p>
          <a:p>
            <a:pPr algn="ctr"/>
            <a:r>
              <a:rPr lang="en-US" sz="4000" dirty="0"/>
              <a:t>“For by grace you have been saved through faith, and that not of yourselves; it is the gift of God, not of works, lest anyone should boast.”</a:t>
            </a:r>
          </a:p>
          <a:p>
            <a:pPr algn="ctr"/>
            <a:r>
              <a:rPr lang="en-US" sz="4000" dirty="0"/>
              <a:t> </a:t>
            </a:r>
          </a:p>
          <a:p>
            <a:pPr algn="ctr"/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GCF highest resolu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08BDA99D-BFDE-473E-A20D-FE02EC5F44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940118"/>
      </p:ext>
    </p:extLst>
  </p:cSld>
  <p:clrMapOvr>
    <a:masterClrMapping/>
  </p:clrMapOvr>
</p:sld>
</file>

<file path=ppt/theme/theme1.xml><?xml version="1.0" encoding="utf-8"?>
<a:theme xmlns:a="http://schemas.openxmlformats.org/drawingml/2006/main" name="1_Mountain Top">
  <a:themeElements>
    <a:clrScheme name="1_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1_Mountain To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19880</TotalTime>
  <Words>129</Words>
  <Application>Microsoft Office PowerPoint</Application>
  <PresentationFormat>Widescreen</PresentationFormat>
  <Paragraphs>14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Verdana</vt:lpstr>
      <vt:lpstr>1_Mountain Top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Placido Soliven</dc:creator>
  <cp:lastModifiedBy>Placido soliven</cp:lastModifiedBy>
  <cp:revision>1265</cp:revision>
  <dcterms:created xsi:type="dcterms:W3CDTF">2013-06-05T21:04:28Z</dcterms:created>
  <dcterms:modified xsi:type="dcterms:W3CDTF">2020-05-13T00:28:20Z</dcterms:modified>
</cp:coreProperties>
</file>