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Lst>
  <p:notesMasterIdLst>
    <p:notesMasterId r:id="rId48"/>
  </p:notesMasterIdLst>
  <p:sldIdLst>
    <p:sldId id="258" r:id="rId3"/>
    <p:sldId id="767" r:id="rId4"/>
    <p:sldId id="259" r:id="rId5"/>
    <p:sldId id="617" r:id="rId6"/>
    <p:sldId id="615" r:id="rId7"/>
    <p:sldId id="616" r:id="rId8"/>
    <p:sldId id="260" r:id="rId9"/>
    <p:sldId id="518" r:id="rId10"/>
    <p:sldId id="704" r:id="rId11"/>
    <p:sldId id="706" r:id="rId12"/>
    <p:sldId id="707" r:id="rId13"/>
    <p:sldId id="709" r:id="rId14"/>
    <p:sldId id="708" r:id="rId15"/>
    <p:sldId id="519" r:id="rId16"/>
    <p:sldId id="520" r:id="rId17"/>
    <p:sldId id="522" r:id="rId18"/>
    <p:sldId id="523" r:id="rId19"/>
    <p:sldId id="524" r:id="rId20"/>
    <p:sldId id="614" r:id="rId21"/>
    <p:sldId id="717" r:id="rId22"/>
    <p:sldId id="712" r:id="rId23"/>
    <p:sldId id="713" r:id="rId24"/>
    <p:sldId id="718" r:id="rId25"/>
    <p:sldId id="719" r:id="rId26"/>
    <p:sldId id="720" r:id="rId27"/>
    <p:sldId id="722" r:id="rId28"/>
    <p:sldId id="724" r:id="rId29"/>
    <p:sldId id="725" r:id="rId30"/>
    <p:sldId id="726" r:id="rId31"/>
    <p:sldId id="785" r:id="rId32"/>
    <p:sldId id="786" r:id="rId33"/>
    <p:sldId id="799" r:id="rId34"/>
    <p:sldId id="787" r:id="rId35"/>
    <p:sldId id="788" r:id="rId36"/>
    <p:sldId id="789" r:id="rId37"/>
    <p:sldId id="790" r:id="rId38"/>
    <p:sldId id="791" r:id="rId39"/>
    <p:sldId id="792" r:id="rId40"/>
    <p:sldId id="793" r:id="rId41"/>
    <p:sldId id="1267" r:id="rId42"/>
    <p:sldId id="1268" r:id="rId43"/>
    <p:sldId id="1269" r:id="rId44"/>
    <p:sldId id="1270" r:id="rId45"/>
    <p:sldId id="1271" r:id="rId46"/>
    <p:sldId id="127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p:cViewPr varScale="1">
        <p:scale>
          <a:sx n="108" d="100"/>
          <a:sy n="108" d="100"/>
        </p:scale>
        <p:origin x="660" y="12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8/8/2020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19</a:t>
            </a:fld>
            <a:endParaRPr lang="en-US"/>
          </a:p>
        </p:txBody>
      </p:sp>
    </p:spTree>
    <p:extLst>
      <p:ext uri="{BB962C8B-B14F-4D97-AF65-F5344CB8AC3E}">
        <p14:creationId xmlns:p14="http://schemas.microsoft.com/office/powerpoint/2010/main" val="393575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14059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107369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1181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37847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52078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381131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3153517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3813202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2161287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3738322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3071865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45336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5333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3478517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612250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1160321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3427970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76988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9161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654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5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9407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0622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8531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7971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065356802"/>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971159605"/>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773382" y="-30480"/>
            <a:ext cx="8686800" cy="3046988"/>
          </a:xfrm>
          <a:prstGeom prst="rect">
            <a:avLst/>
          </a:prstGeom>
          <a:noFill/>
        </p:spPr>
        <p:txBody>
          <a:bodyPr wrap="square" rtlCol="0">
            <a:spAutoFit/>
          </a:bodyPr>
          <a:lstStyle/>
          <a:p>
            <a:pPr algn="ctr"/>
            <a:r>
              <a:rPr lang="en-US" sz="3200" b="1" dirty="0"/>
              <a:t>Jesus our Blessed Hope</a:t>
            </a:r>
            <a:endParaRPr lang="en-US" sz="3200" dirty="0"/>
          </a:p>
          <a:p>
            <a:pPr algn="ctr"/>
            <a:r>
              <a:rPr lang="en-US" sz="2800" b="1" dirty="0"/>
              <a:t>By Pastor Fee Soliven</a:t>
            </a:r>
            <a:endParaRPr lang="en-US" sz="2800" dirty="0"/>
          </a:p>
          <a:p>
            <a:pPr algn="ctr"/>
            <a:r>
              <a:rPr lang="en-US" sz="3200" b="1" dirty="0"/>
              <a:t>John 14:1-6</a:t>
            </a:r>
            <a:endParaRPr lang="en-US" sz="3200" dirty="0"/>
          </a:p>
          <a:p>
            <a:pPr algn="ctr"/>
            <a:r>
              <a:rPr lang="en-US" sz="3200" b="1" dirty="0"/>
              <a:t>Sunday Evening</a:t>
            </a:r>
            <a:endParaRPr lang="en-US" sz="3200" dirty="0"/>
          </a:p>
          <a:p>
            <a:pPr algn="ctr"/>
            <a:r>
              <a:rPr lang="en-US" sz="3200" b="1" dirty="0"/>
              <a:t>August 9, 2020</a:t>
            </a:r>
            <a:endParaRPr lang="en-US" sz="3200" dirty="0"/>
          </a:p>
          <a:p>
            <a:pPr algn="ctr"/>
            <a:endParaRPr lang="en-US" sz="3200" dirty="0"/>
          </a:p>
        </p:txBody>
      </p:sp>
      <p:pic>
        <p:nvPicPr>
          <p:cNvPr id="4" name="Picture 3">
            <a:extLst>
              <a:ext uri="{FF2B5EF4-FFF2-40B4-BE49-F238E27FC236}">
                <a16:creationId xmlns:a16="http://schemas.microsoft.com/office/drawing/2014/main" id="{6910FC50-0B55-4951-BA1E-E69E40110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8400"/>
            <a:ext cx="12192000" cy="4419600"/>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10820400" y="5829300"/>
            <a:ext cx="1371600" cy="1028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58901"/>
            <a:ext cx="11811000" cy="3170099"/>
          </a:xfrm>
          <a:prstGeom prst="rect">
            <a:avLst/>
          </a:prstGeom>
        </p:spPr>
        <p:txBody>
          <a:bodyPr wrap="square">
            <a:spAutoFit/>
          </a:bodyPr>
          <a:lstStyle/>
          <a:p>
            <a:pPr algn="ctr"/>
            <a:r>
              <a:rPr lang="en-US" sz="4000" b="1" dirty="0"/>
              <a:t>Heaven Recognizes Only </a:t>
            </a:r>
          </a:p>
          <a:p>
            <a:pPr algn="ctr"/>
            <a:r>
              <a:rPr lang="en-US" sz="4000" b="1" dirty="0"/>
              <a:t>One Name For Salvation</a:t>
            </a:r>
          </a:p>
          <a:p>
            <a:pPr algn="ctr"/>
            <a:endParaRPr lang="en-US" sz="4000" b="1" dirty="0"/>
          </a:p>
          <a:p>
            <a:pPr algn="ctr"/>
            <a:r>
              <a:rPr lang="en-US" sz="4000" b="1" dirty="0"/>
              <a:t> </a:t>
            </a:r>
            <a:endParaRPr lang="en-US" sz="4000" dirty="0"/>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65450"/>
            <a:ext cx="11887200" cy="18251150"/>
          </a:xfrm>
          <a:prstGeom prst="rect">
            <a:avLst/>
          </a:prstGeom>
        </p:spPr>
        <p:txBody>
          <a:bodyPr wrap="square">
            <a:spAutoFit/>
          </a:bodyPr>
          <a:lstStyle/>
          <a:p>
            <a:pPr algn="ctr"/>
            <a:r>
              <a:rPr lang="en-US" sz="4000" b="1" u="sng" dirty="0"/>
              <a:t>Acts 4:12</a:t>
            </a:r>
            <a:endParaRPr lang="en-US" sz="4000" u="sng" dirty="0"/>
          </a:p>
          <a:p>
            <a:pPr algn="ctr"/>
            <a:r>
              <a:rPr lang="en-US" sz="4000" dirty="0"/>
              <a:t>“Nor is there salvation in any other, for there is no other name under heaven given among men by which we must be saved." </a:t>
            </a:r>
          </a:p>
          <a:p>
            <a:pPr algn="ctr"/>
            <a:endParaRPr lang="en-US" sz="4000" dirty="0"/>
          </a:p>
          <a:p>
            <a:pPr algn="ctr"/>
            <a:r>
              <a:rPr lang="en-US" sz="6000" b="1" dirty="0"/>
              <a:t>“Jesus”</a:t>
            </a:r>
            <a:endParaRPr lang="en-US" sz="6000" dirty="0"/>
          </a:p>
          <a:p>
            <a:pPr algn="ctr"/>
            <a:endParaRPr lang="en-US" sz="4000" dirty="0"/>
          </a:p>
          <a:p>
            <a:pPr algn="ctr"/>
            <a:r>
              <a:rPr lang="en-US" sz="4000" dirty="0"/>
              <a:t> </a:t>
            </a:r>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66045"/>
            <a:ext cx="11658600" cy="33947755"/>
          </a:xfrm>
          <a:prstGeom prst="rect">
            <a:avLst/>
          </a:prstGeom>
        </p:spPr>
        <p:txBody>
          <a:bodyPr wrap="square">
            <a:spAutoFit/>
          </a:bodyPr>
          <a:lstStyle/>
          <a:p>
            <a:pPr algn="ctr"/>
            <a:r>
              <a:rPr lang="en-US" sz="4000" b="1" u="sng" dirty="0"/>
              <a:t>Revelation 22:14-15</a:t>
            </a:r>
            <a:endParaRPr lang="en-US" sz="4000" u="sng" dirty="0"/>
          </a:p>
          <a:p>
            <a:pPr algn="ctr"/>
            <a:r>
              <a:rPr lang="en-US" sz="4000" dirty="0"/>
              <a:t>14 Blessed are those who do His commandments, that they may have the right to the tree of life, and may enter through the gates into the city. 15 But outside are dogs and sorcerers and sexually immoral and murderers and idolaters, and whoever loves and practices a lie.</a:t>
            </a:r>
          </a:p>
          <a:p>
            <a:pPr algn="ctr"/>
            <a:r>
              <a:rPr lang="en-US" sz="4000" dirty="0"/>
              <a:t> </a:t>
            </a:r>
          </a:p>
          <a:p>
            <a:pPr algn="ctr"/>
            <a:r>
              <a:rPr lang="en-US" sz="4000" b="1" dirty="0"/>
              <a:t> </a:t>
            </a:r>
            <a:endParaRPr lang="en-US" sz="4000" dirty="0"/>
          </a:p>
          <a:p>
            <a:pPr algn="ctr"/>
            <a:endParaRPr lang="en-US" sz="4000" dirty="0"/>
          </a:p>
          <a:p>
            <a:pPr algn="ctr"/>
            <a:r>
              <a:rPr lang="en-US" sz="4000" dirty="0">
                <a:latin typeface="Verdana" panose="020B0604030504040204" pitchFamily="34" charset="0"/>
                <a:ea typeface="Verdana" panose="020B0604030504040204" pitchFamily="34" charset="0"/>
                <a:cs typeface="Verdana" panose="020B0604030504040204" pitchFamily="34" charset="0"/>
              </a:rPr>
              <a:t> </a:t>
            </a:r>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46995"/>
            <a:ext cx="11887200" cy="4401205"/>
          </a:xfrm>
          <a:prstGeom prst="rect">
            <a:avLst/>
          </a:prstGeom>
        </p:spPr>
        <p:txBody>
          <a:bodyPr wrap="square">
            <a:spAutoFit/>
          </a:bodyPr>
          <a:lstStyle/>
          <a:p>
            <a:pPr algn="ctr"/>
            <a:r>
              <a:rPr lang="en-US" sz="4000" b="1" u="sng" dirty="0"/>
              <a:t>Job 19:25–26</a:t>
            </a:r>
            <a:endParaRPr lang="en-US" sz="4000" u="sng" dirty="0"/>
          </a:p>
          <a:p>
            <a:pPr algn="ctr"/>
            <a:r>
              <a:rPr lang="en-US" sz="4000" dirty="0"/>
              <a:t>25 “For I know that my redeemer lives, and that he shall stand at the latter day upon the earth: 26 and though after my skin worms destroy this body, yet in my flesh shall I see God”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64855"/>
            <a:ext cx="11963400" cy="2554545"/>
          </a:xfrm>
          <a:prstGeom prst="rect">
            <a:avLst/>
          </a:prstGeom>
        </p:spPr>
        <p:txBody>
          <a:bodyPr wrap="square">
            <a:spAutoFit/>
          </a:bodyPr>
          <a:lstStyle/>
          <a:p>
            <a:pPr algn="ctr"/>
            <a:r>
              <a:rPr lang="en-US" sz="4000" b="1" u="sng" dirty="0"/>
              <a:t>Hebrews 11:10</a:t>
            </a:r>
            <a:endParaRPr lang="en-US" sz="4000" u="sng" dirty="0"/>
          </a:p>
          <a:p>
            <a:pPr algn="ctr"/>
            <a:r>
              <a:rPr lang="en-US" sz="4000" dirty="0"/>
              <a:t>“looked for a city which hath foundations, whose builder and maker is God”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29148"/>
            <a:ext cx="11811000" cy="3785652"/>
          </a:xfrm>
          <a:prstGeom prst="rect">
            <a:avLst/>
          </a:prstGeom>
        </p:spPr>
        <p:txBody>
          <a:bodyPr wrap="square">
            <a:spAutoFit/>
          </a:bodyPr>
          <a:lstStyle/>
          <a:p>
            <a:pPr algn="ctr"/>
            <a:r>
              <a:rPr lang="en-US" sz="4000" b="1" u="sng" dirty="0"/>
              <a:t>Matthew 8:11</a:t>
            </a:r>
            <a:endParaRPr lang="en-US" sz="4000" u="sng" dirty="0"/>
          </a:p>
          <a:p>
            <a:pPr algn="ctr"/>
            <a:r>
              <a:rPr lang="en-US" sz="4000" dirty="0">
                <a:solidFill>
                  <a:srgbClr val="FF0000"/>
                </a:solidFill>
              </a:rPr>
              <a:t>“Many shall come from the east and west, and shall sit down with Abraham, and Isaac, and Jacob, in the kingdom of heaven”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99395"/>
            <a:ext cx="11811000" cy="4401205"/>
          </a:xfrm>
          <a:prstGeom prst="rect">
            <a:avLst/>
          </a:prstGeom>
        </p:spPr>
        <p:txBody>
          <a:bodyPr wrap="square">
            <a:spAutoFit/>
          </a:bodyPr>
          <a:lstStyle/>
          <a:p>
            <a:pPr algn="ctr"/>
            <a:r>
              <a:rPr lang="en-US" sz="4000" b="1" u="sng" dirty="0"/>
              <a:t>1 Thessalonians 4:13-18</a:t>
            </a:r>
            <a:endParaRPr lang="en-US" sz="4000" u="sng" dirty="0"/>
          </a:p>
          <a:p>
            <a:pPr algn="ctr"/>
            <a:r>
              <a:rPr lang="en-US" sz="4000" dirty="0"/>
              <a:t>13 But I do not want you to be ignorant, brethren, concerning those who have fallen asleep, lest you sorrow as others who have no hope. 14 For if we believe that Jesus died and rose again, even so God will bring with Him those who sleep in Jesus.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3183"/>
            <a:ext cx="11811000" cy="5632311"/>
          </a:xfrm>
          <a:prstGeom prst="rect">
            <a:avLst/>
          </a:prstGeom>
        </p:spPr>
        <p:txBody>
          <a:bodyPr wrap="square">
            <a:spAutoFit/>
          </a:bodyPr>
          <a:lstStyle/>
          <a:p>
            <a:pPr algn="ctr"/>
            <a:r>
              <a:rPr lang="en-US" sz="4000" dirty="0"/>
              <a:t> 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46995"/>
            <a:ext cx="11963400" cy="4401205"/>
          </a:xfrm>
          <a:prstGeom prst="rect">
            <a:avLst/>
          </a:prstGeom>
        </p:spPr>
        <p:txBody>
          <a:bodyPr wrap="square">
            <a:spAutoFit/>
          </a:bodyPr>
          <a:lstStyle/>
          <a:p>
            <a:pPr algn="ctr"/>
            <a:r>
              <a:rPr lang="en-US" sz="4000" dirty="0"/>
              <a:t> 17 Then we who are alive and remain shall be caught up together with them in the clouds to meet the Lord in the air. And thus we shall always be with the Lord. 18 Therefore comfort one another with these words.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7212"/>
            <a:ext cx="11963400" cy="6247864"/>
          </a:xfrm>
          <a:prstGeom prst="rect">
            <a:avLst/>
          </a:prstGeom>
        </p:spPr>
        <p:txBody>
          <a:bodyPr wrap="square">
            <a:spAutoFit/>
          </a:bodyPr>
          <a:lstStyle/>
          <a:p>
            <a:pPr algn="ctr"/>
            <a:r>
              <a:rPr lang="en-US" sz="4000" b="1" u="sng" dirty="0"/>
              <a:t>2 Corinthians 12:1-6   </a:t>
            </a:r>
          </a:p>
          <a:p>
            <a:pPr algn="ctr"/>
            <a:r>
              <a:rPr lang="en-US" sz="4000" b="1" dirty="0"/>
              <a:t>(Living Bible Translation)</a:t>
            </a:r>
            <a:endParaRPr lang="en-US" sz="4000" dirty="0"/>
          </a:p>
          <a:p>
            <a:pPr algn="ctr"/>
            <a:r>
              <a:rPr lang="en-US" sz="4000" dirty="0"/>
              <a:t>1 This boasting is all so foolish, but let me go on. Let me tell about the visions I've had, and revelations from the Lord. 2 Fourteen years ago I was taken up to heaven for a visit. Don't ask me whether my body was there or just my spirit, for I don't know; only God can answer that. But anyway, there I was in paradise,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11289"/>
            <a:ext cx="11963400" cy="5632311"/>
          </a:xfrm>
          <a:prstGeom prst="rect">
            <a:avLst/>
          </a:prstGeom>
        </p:spPr>
        <p:txBody>
          <a:bodyPr wrap="square">
            <a:spAutoFit/>
          </a:bodyPr>
          <a:lstStyle/>
          <a:p>
            <a:pPr algn="ctr"/>
            <a:r>
              <a:rPr lang="en-US" sz="4000" b="1" u="sng" dirty="0"/>
              <a:t>John 14:1-6</a:t>
            </a:r>
            <a:endParaRPr lang="en-US" sz="4000" u="sng" dirty="0"/>
          </a:p>
          <a:p>
            <a:pPr algn="ctr"/>
            <a:r>
              <a:rPr lang="en-US" sz="4000" dirty="0"/>
              <a:t>1 </a:t>
            </a:r>
            <a:r>
              <a:rPr lang="en-US" sz="4000" dirty="0">
                <a:solidFill>
                  <a:srgbClr val="FF0000"/>
                </a:solidFill>
              </a:rPr>
              <a:t>"Let not your heart be troubled; you believe in God, believe also in Me. </a:t>
            </a:r>
            <a:r>
              <a:rPr lang="en-US" sz="4000" dirty="0"/>
              <a:t>2 </a:t>
            </a:r>
            <a:r>
              <a:rPr lang="en-US" sz="4000" dirty="0">
                <a:solidFill>
                  <a:srgbClr val="FF0000"/>
                </a:solidFill>
              </a:rPr>
              <a:t>In My Father's house are many mansions; if it were not so, I would have told you. I go to prepare a place for you. </a:t>
            </a:r>
            <a:r>
              <a:rPr lang="en-US" sz="4000" dirty="0"/>
              <a:t>3 </a:t>
            </a:r>
            <a:r>
              <a:rPr lang="en-US" sz="4000" dirty="0">
                <a:solidFill>
                  <a:srgbClr val="FF0000"/>
                </a:solidFill>
              </a:rPr>
              <a:t>And if I go and prepare a place for you, I will come again and receive you to Myself; that where I am, there you may be also. </a:t>
            </a:r>
          </a:p>
          <a:p>
            <a:pPr algn="ctr"/>
            <a:r>
              <a:rPr lang="en-US" sz="4000" dirty="0"/>
              <a:t> </a:t>
            </a:r>
          </a:p>
        </p:txBody>
      </p:sp>
    </p:spTree>
    <p:extLst>
      <p:ext uri="{BB962C8B-B14F-4D97-AF65-F5344CB8AC3E}">
        <p14:creationId xmlns:p14="http://schemas.microsoft.com/office/powerpoint/2010/main" val="158864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1"/>
            <a:ext cx="11963400" cy="5632311"/>
          </a:xfrm>
          <a:prstGeom prst="rect">
            <a:avLst/>
          </a:prstGeom>
        </p:spPr>
        <p:txBody>
          <a:bodyPr wrap="square">
            <a:spAutoFit/>
          </a:bodyPr>
          <a:lstStyle/>
          <a:p>
            <a:pPr algn="ctr"/>
            <a:r>
              <a:rPr lang="en-US" sz="4000" dirty="0"/>
              <a:t>  4 and heard things so astounding that they are beyond a man's power to describe or put in words (and anyway I am not allowed to tell them to others). 5 That experience is something worth bragging about, but I am not going to do it. I am going to boast only about how weak I am and how great God is to use such weakness for his glory.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46995"/>
            <a:ext cx="11963400" cy="3170099"/>
          </a:xfrm>
          <a:prstGeom prst="rect">
            <a:avLst/>
          </a:prstGeom>
        </p:spPr>
        <p:txBody>
          <a:bodyPr wrap="square">
            <a:spAutoFit/>
          </a:bodyPr>
          <a:lstStyle/>
          <a:p>
            <a:pPr algn="ctr"/>
            <a:r>
              <a:rPr lang="en-US" sz="4000" dirty="0"/>
              <a:t>6 I have plenty to boast about and would be no fool in doing it, but I don't want anyone to think more highly of me than he should from what he can actually see in my life and my message.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82714"/>
            <a:ext cx="8915400" cy="707886"/>
          </a:xfrm>
          <a:prstGeom prst="rect">
            <a:avLst/>
          </a:prstGeom>
        </p:spPr>
        <p:txBody>
          <a:bodyPr wrap="square">
            <a:spAutoFit/>
          </a:bodyPr>
          <a:lstStyle/>
          <a:p>
            <a:pPr algn="ctr"/>
            <a:r>
              <a:rPr lang="en-US" sz="4000" b="1" dirty="0"/>
              <a:t>The Blessings Of Heaven</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7212"/>
            <a:ext cx="12039600" cy="6247864"/>
          </a:xfrm>
          <a:prstGeom prst="rect">
            <a:avLst/>
          </a:prstGeom>
        </p:spPr>
        <p:txBody>
          <a:bodyPr wrap="square">
            <a:spAutoFit/>
          </a:bodyPr>
          <a:lstStyle/>
          <a:p>
            <a:pPr algn="ctr"/>
            <a:r>
              <a:rPr lang="en-US" sz="4000" dirty="0"/>
              <a:t>   </a:t>
            </a:r>
            <a:r>
              <a:rPr lang="en-US" sz="4000" b="1" u="sng" dirty="0"/>
              <a:t>Philippians 3:20-21   </a:t>
            </a:r>
          </a:p>
          <a:p>
            <a:pPr algn="ctr"/>
            <a:r>
              <a:rPr lang="en-US" sz="4000" b="1" dirty="0"/>
              <a:t>(The Living Bible Translation)</a:t>
            </a:r>
            <a:endParaRPr lang="en-US" sz="4000" dirty="0"/>
          </a:p>
          <a:p>
            <a:pPr algn="ctr"/>
            <a:r>
              <a:rPr lang="en-US" sz="4000" dirty="0"/>
              <a:t>20 But our homeland is in heaven, where our Savior, the Lord Jesus Christ, is; and we are looking forward to his return from there. 21 When he comes back, he will take these dying bodies of ours and change them into glorious bodies like his own, using the same mighty power that he will use to conquer all else everywhere. </a:t>
            </a:r>
          </a:p>
          <a:p>
            <a:pPr algn="ctr"/>
            <a:endParaRPr lang="en-US" sz="4000" dirty="0"/>
          </a:p>
        </p:txBody>
      </p:sp>
    </p:spTree>
    <p:extLst>
      <p:ext uri="{BB962C8B-B14F-4D97-AF65-F5344CB8AC3E}">
        <p14:creationId xmlns:p14="http://schemas.microsoft.com/office/powerpoint/2010/main" val="212033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47008"/>
            <a:ext cx="11963400" cy="1938992"/>
          </a:xfrm>
          <a:prstGeom prst="rect">
            <a:avLst/>
          </a:prstGeom>
        </p:spPr>
        <p:txBody>
          <a:bodyPr wrap="square">
            <a:spAutoFit/>
          </a:bodyPr>
          <a:lstStyle/>
          <a:p>
            <a:pPr algn="ctr"/>
            <a:r>
              <a:rPr lang="en-US" sz="4000" dirty="0"/>
              <a:t> </a:t>
            </a:r>
            <a:r>
              <a:rPr lang="en-US" sz="4000" b="1" dirty="0"/>
              <a:t>Heaven will be a blessed place, far beyond the fondest dreams of the Human Mind</a:t>
            </a:r>
            <a:endParaRPr lang="en-US" sz="4000" dirty="0"/>
          </a:p>
          <a:p>
            <a:pPr algn="ctr"/>
            <a:r>
              <a:rPr lang="en-US" sz="4000" dirty="0"/>
              <a:t> </a:t>
            </a:r>
          </a:p>
        </p:txBody>
      </p:sp>
    </p:spTree>
    <p:extLst>
      <p:ext uri="{BB962C8B-B14F-4D97-AF65-F5344CB8AC3E}">
        <p14:creationId xmlns:p14="http://schemas.microsoft.com/office/powerpoint/2010/main" val="379908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329148"/>
            <a:ext cx="11963400" cy="3170099"/>
          </a:xfrm>
          <a:prstGeom prst="rect">
            <a:avLst/>
          </a:prstGeom>
        </p:spPr>
        <p:txBody>
          <a:bodyPr wrap="square">
            <a:spAutoFit/>
          </a:bodyPr>
          <a:lstStyle/>
          <a:p>
            <a:pPr algn="ctr"/>
            <a:r>
              <a:rPr lang="en-US" sz="4000" b="1" u="sng" dirty="0"/>
              <a:t>Revelation 21:4</a:t>
            </a:r>
            <a:endParaRPr lang="en-US" sz="4000" u="sng" dirty="0"/>
          </a:p>
          <a:p>
            <a:pPr algn="ctr"/>
            <a:r>
              <a:rPr lang="en-US" sz="4000" dirty="0"/>
              <a:t>“And God shall wipe away all tears from their eyes; and there shall be no more death, neither sorrow, nor crying, neither shall there be any more pain: for the former things are passed away” </a:t>
            </a:r>
          </a:p>
        </p:txBody>
      </p:sp>
    </p:spTree>
    <p:extLst>
      <p:ext uri="{BB962C8B-B14F-4D97-AF65-F5344CB8AC3E}">
        <p14:creationId xmlns:p14="http://schemas.microsoft.com/office/powerpoint/2010/main" val="220365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05336"/>
            <a:ext cx="11887200" cy="5016758"/>
          </a:xfrm>
          <a:prstGeom prst="rect">
            <a:avLst/>
          </a:prstGeom>
        </p:spPr>
        <p:txBody>
          <a:bodyPr wrap="square">
            <a:spAutoFit/>
          </a:bodyPr>
          <a:lstStyle/>
          <a:p>
            <a:pPr algn="ctr"/>
            <a:r>
              <a:rPr lang="en-US" sz="4000" u="sng" dirty="0"/>
              <a:t> </a:t>
            </a:r>
            <a:r>
              <a:rPr lang="en-US" sz="4000" b="1" u="sng" dirty="0"/>
              <a:t>Revelation 21:8</a:t>
            </a:r>
            <a:endParaRPr lang="en-US" sz="4000" u="sng" dirty="0"/>
          </a:p>
          <a:p>
            <a:pPr algn="ctr"/>
            <a:r>
              <a:rPr lang="en-US" sz="4000" dirty="0"/>
              <a:t>“But the fearful, and unbelieving, and the abominable, and murderers, and whoremongers, and sorcerers, and idolaters, and all liars, shall have their part in the lake which burns with fire and brimstone: which is the second death” </a:t>
            </a:r>
          </a:p>
          <a:p>
            <a:pPr algn="ctr"/>
            <a:r>
              <a:rPr lang="en-US" sz="4000" dirty="0"/>
              <a:t> </a:t>
            </a:r>
          </a:p>
          <a:p>
            <a:pPr algn="ctr"/>
            <a:endParaRPr lang="en-US" sz="4000" dirty="0"/>
          </a:p>
        </p:txBody>
      </p:sp>
    </p:spTree>
    <p:extLst>
      <p:ext uri="{BB962C8B-B14F-4D97-AF65-F5344CB8AC3E}">
        <p14:creationId xmlns:p14="http://schemas.microsoft.com/office/powerpoint/2010/main" val="344737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46995"/>
            <a:ext cx="11887200" cy="3785652"/>
          </a:xfrm>
          <a:prstGeom prst="rect">
            <a:avLst/>
          </a:prstGeom>
        </p:spPr>
        <p:txBody>
          <a:bodyPr wrap="square">
            <a:spAutoFit/>
          </a:bodyPr>
          <a:lstStyle/>
          <a:p>
            <a:pPr algn="ctr"/>
            <a:r>
              <a:rPr lang="en-US" sz="4000" b="1" u="sng" dirty="0"/>
              <a:t>Matthew 25:34</a:t>
            </a:r>
            <a:endParaRPr lang="en-US" sz="4000" u="sng" dirty="0"/>
          </a:p>
          <a:p>
            <a:pPr algn="ctr"/>
            <a:r>
              <a:rPr lang="en-US" sz="4000" dirty="0">
                <a:solidFill>
                  <a:srgbClr val="FF0000"/>
                </a:solidFill>
              </a:rPr>
              <a:t>Then the King will say to those on His right hand, 'Come, you blessed of My Father, inherit the kingdom prepared for you from the foundation of the world: </a:t>
            </a:r>
          </a:p>
          <a:p>
            <a:pPr algn="ctr"/>
            <a:r>
              <a:rPr lang="en-US" sz="4000" dirty="0"/>
              <a:t> </a:t>
            </a:r>
          </a:p>
        </p:txBody>
      </p:sp>
    </p:spTree>
    <p:extLst>
      <p:ext uri="{BB962C8B-B14F-4D97-AF65-F5344CB8AC3E}">
        <p14:creationId xmlns:p14="http://schemas.microsoft.com/office/powerpoint/2010/main" val="344430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29148"/>
            <a:ext cx="11811000" cy="3170099"/>
          </a:xfrm>
          <a:prstGeom prst="rect">
            <a:avLst/>
          </a:prstGeom>
        </p:spPr>
        <p:txBody>
          <a:bodyPr wrap="square">
            <a:spAutoFit/>
          </a:bodyPr>
          <a:lstStyle/>
          <a:p>
            <a:pPr algn="ctr"/>
            <a:r>
              <a:rPr lang="en-US" sz="4000" b="1" u="sng" dirty="0"/>
              <a:t>Matthew 25:41</a:t>
            </a:r>
            <a:endParaRPr lang="en-US" sz="4000" u="sng" dirty="0"/>
          </a:p>
          <a:p>
            <a:pPr algn="ctr"/>
            <a:r>
              <a:rPr lang="en-US" sz="4000" dirty="0">
                <a:solidFill>
                  <a:srgbClr val="FF0000"/>
                </a:solidFill>
              </a:rPr>
              <a:t>"Then He will also say to those on the left hand, 'Depart from Me, you cursed, into the everlasting fire prepared for the devil and his angels: </a:t>
            </a:r>
          </a:p>
          <a:p>
            <a:pPr algn="ctr"/>
            <a:endParaRPr lang="en-US" sz="4000" dirty="0"/>
          </a:p>
        </p:txBody>
      </p:sp>
    </p:spTree>
    <p:extLst>
      <p:ext uri="{BB962C8B-B14F-4D97-AF65-F5344CB8AC3E}">
        <p14:creationId xmlns:p14="http://schemas.microsoft.com/office/powerpoint/2010/main" val="90975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52948"/>
            <a:ext cx="11811000" cy="3170099"/>
          </a:xfrm>
          <a:prstGeom prst="rect">
            <a:avLst/>
          </a:prstGeom>
        </p:spPr>
        <p:txBody>
          <a:bodyPr wrap="square">
            <a:spAutoFit/>
          </a:bodyPr>
          <a:lstStyle/>
          <a:p>
            <a:pPr algn="ctr"/>
            <a:r>
              <a:rPr lang="en-US" sz="4000" b="1" u="sng" dirty="0"/>
              <a:t>Matthew 25:46</a:t>
            </a:r>
            <a:endParaRPr lang="en-US" sz="4000" u="sng" dirty="0"/>
          </a:p>
          <a:p>
            <a:pPr algn="ctr"/>
            <a:r>
              <a:rPr lang="en-US" sz="4000" dirty="0">
                <a:solidFill>
                  <a:srgbClr val="FF0000"/>
                </a:solidFill>
              </a:rPr>
              <a:t>"And these will go away into everlasting punishment, but the righteous into eternal life." </a:t>
            </a:r>
          </a:p>
          <a:p>
            <a:pPr algn="ctr"/>
            <a:r>
              <a:rPr lang="en-US" sz="4000" dirty="0"/>
              <a:t> </a:t>
            </a:r>
          </a:p>
          <a:p>
            <a:pPr algn="ctr"/>
            <a:endParaRPr lang="en-US" sz="4000" dirty="0"/>
          </a:p>
        </p:txBody>
      </p:sp>
    </p:spTree>
    <p:extLst>
      <p:ext uri="{BB962C8B-B14F-4D97-AF65-F5344CB8AC3E}">
        <p14:creationId xmlns:p14="http://schemas.microsoft.com/office/powerpoint/2010/main" val="156331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95811"/>
            <a:ext cx="11353800" cy="30869989"/>
          </a:xfrm>
          <a:prstGeom prst="rect">
            <a:avLst/>
          </a:prstGeom>
        </p:spPr>
        <p:txBody>
          <a:bodyPr wrap="square">
            <a:spAutoFit/>
          </a:bodyPr>
          <a:lstStyle/>
          <a:p>
            <a:pPr algn="ctr"/>
            <a:r>
              <a:rPr lang="en-US" sz="4000" b="1" dirty="0"/>
              <a:t>   </a:t>
            </a:r>
            <a:r>
              <a:rPr lang="en-US" sz="4000" dirty="0"/>
              <a:t>4 </a:t>
            </a:r>
            <a:r>
              <a:rPr lang="en-US" sz="4000" dirty="0">
                <a:solidFill>
                  <a:srgbClr val="FF0000"/>
                </a:solidFill>
              </a:rPr>
              <a:t>And where I go you know, and the way you know."</a:t>
            </a:r>
            <a:r>
              <a:rPr lang="en-US" sz="4000" dirty="0"/>
              <a:t> 5 Thomas said to Him, "Lord, we do not know where You are going, and how can we know the way?" 6 Jesus said to him, </a:t>
            </a:r>
            <a:r>
              <a:rPr lang="en-US" sz="4000" dirty="0">
                <a:solidFill>
                  <a:srgbClr val="FF0000"/>
                </a:solidFill>
              </a:rPr>
              <a:t>"I am the way, the truth, and the life. No one comes to the Father except through Me. </a:t>
            </a:r>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solidFill>
                <a:prstClr val="black"/>
              </a:solidFill>
            </a:endParaRPr>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64855"/>
            <a:ext cx="11658600" cy="1938992"/>
          </a:xfrm>
          <a:prstGeom prst="rect">
            <a:avLst/>
          </a:prstGeom>
        </p:spPr>
        <p:txBody>
          <a:bodyPr wrap="square">
            <a:spAutoFit/>
          </a:bodyPr>
          <a:lstStyle/>
          <a:p>
            <a:pPr algn="ctr"/>
            <a:r>
              <a:rPr lang="en-US" sz="4000" b="1" u="sng" dirty="0"/>
              <a:t>Revelation 20:14</a:t>
            </a:r>
            <a:endParaRPr lang="en-US" sz="4000" u="sng" dirty="0"/>
          </a:p>
          <a:p>
            <a:pPr algn="ctr"/>
            <a:r>
              <a:rPr lang="en-US" sz="4000" dirty="0"/>
              <a:t>“Then Death and Hades were cast into the lake of fire. This is the second death.”</a:t>
            </a:r>
          </a:p>
        </p:txBody>
      </p:sp>
    </p:spTree>
    <p:extLst>
      <p:ext uri="{BB962C8B-B14F-4D97-AF65-F5344CB8AC3E}">
        <p14:creationId xmlns:p14="http://schemas.microsoft.com/office/powerpoint/2010/main" val="367487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11811000" cy="31954650"/>
          </a:xfrm>
          <a:prstGeom prst="rect">
            <a:avLst/>
          </a:prstGeom>
        </p:spPr>
        <p:txBody>
          <a:bodyPr wrap="square">
            <a:spAutoFit/>
          </a:bodyPr>
          <a:lstStyle/>
          <a:p>
            <a:pPr algn="ctr"/>
            <a:r>
              <a:rPr lang="en-US" sz="4000" b="1" u="sng" dirty="0"/>
              <a:t>Revelation 22:14-15</a:t>
            </a:r>
            <a:endParaRPr lang="en-US" sz="4000" u="sng" dirty="0"/>
          </a:p>
          <a:p>
            <a:pPr algn="ctr"/>
            <a:r>
              <a:rPr lang="en-US" sz="4000" dirty="0"/>
              <a:t>14 Blessed are those who do His commandments, that they may have the right to the tree of life, and may enter through the gates into the city. 15 But outside are dogs and sorcerers and sexually immoral and murderers and idolaters, and whoever loves and practices a lie.</a:t>
            </a:r>
          </a:p>
          <a:p>
            <a:pPr algn="ctr"/>
            <a:r>
              <a:rPr lang="en-US" sz="4000" dirty="0"/>
              <a:t> </a:t>
            </a: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prstClr val="black"/>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prstClr val="black"/>
              </a:solidFill>
              <a:latin typeface="Arial"/>
              <a:cs typeface="Arial"/>
            </a:endParaRPr>
          </a:p>
        </p:txBody>
      </p:sp>
    </p:spTree>
    <p:extLst>
      <p:ext uri="{BB962C8B-B14F-4D97-AF65-F5344CB8AC3E}">
        <p14:creationId xmlns:p14="http://schemas.microsoft.com/office/powerpoint/2010/main" val="140556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11811000" cy="28255377"/>
          </a:xfrm>
          <a:prstGeom prst="rect">
            <a:avLst/>
          </a:prstGeom>
        </p:spPr>
        <p:txBody>
          <a:bodyPr wrap="square">
            <a:spAutoFit/>
          </a:bodyPr>
          <a:lstStyle/>
          <a:p>
            <a:pPr algn="ctr"/>
            <a:r>
              <a:rPr lang="en-US" sz="4000" b="1" dirty="0">
                <a:solidFill>
                  <a:srgbClr val="FFFFFF"/>
                </a:solidFill>
                <a:latin typeface="Arial"/>
                <a:cs typeface="Arial"/>
              </a:rPr>
              <a:t>   </a:t>
            </a:r>
            <a:r>
              <a:rPr lang="en-US" sz="4000" dirty="0">
                <a:solidFill>
                  <a:srgbClr val="FFFFFF"/>
                </a:solidFill>
                <a:latin typeface="Arial"/>
                <a:cs typeface="Arial"/>
              </a:rPr>
              <a:t> </a:t>
            </a:r>
            <a:r>
              <a:rPr lang="en-US" sz="4000" b="1" dirty="0"/>
              <a:t>Heaven will be the Fulfillment of all the Promises of God</a:t>
            </a:r>
            <a:endParaRPr lang="en-US" sz="4000" dirty="0"/>
          </a:p>
          <a:p>
            <a:pPr algn="ctr"/>
            <a:r>
              <a:rPr lang="en-US" sz="4000" b="1" dirty="0"/>
              <a:t> </a:t>
            </a:r>
            <a:endParaRPr lang="en-US" sz="4000" dirty="0"/>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prstClr val="black"/>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prstClr val="black"/>
              </a:solidFill>
              <a:latin typeface="Arial"/>
              <a:cs typeface="Arial"/>
            </a:endParaRPr>
          </a:p>
        </p:txBody>
      </p:sp>
    </p:spTree>
    <p:extLst>
      <p:ext uri="{BB962C8B-B14F-4D97-AF65-F5344CB8AC3E}">
        <p14:creationId xmlns:p14="http://schemas.microsoft.com/office/powerpoint/2010/main" val="375956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352961"/>
            <a:ext cx="8915400" cy="1323439"/>
          </a:xfrm>
          <a:prstGeom prst="rect">
            <a:avLst/>
          </a:prstGeom>
        </p:spPr>
        <p:txBody>
          <a:bodyPr wrap="square">
            <a:spAutoFit/>
          </a:bodyPr>
          <a:lstStyle/>
          <a:p>
            <a:pPr algn="ctr"/>
            <a:r>
              <a:rPr lang="en-US" sz="4000" b="1" dirty="0"/>
              <a:t>The Heavenly City</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204635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11811000" cy="5016758"/>
          </a:xfrm>
          <a:prstGeom prst="rect">
            <a:avLst/>
          </a:prstGeom>
        </p:spPr>
        <p:txBody>
          <a:bodyPr wrap="square">
            <a:spAutoFit/>
          </a:bodyPr>
          <a:lstStyle/>
          <a:p>
            <a:pPr algn="ctr"/>
            <a:r>
              <a:rPr lang="en-US" sz="4000" b="1" u="sng" dirty="0"/>
              <a:t>Revelation 21:9-10</a:t>
            </a:r>
            <a:endParaRPr lang="en-US" sz="4000" u="sng" dirty="0"/>
          </a:p>
          <a:p>
            <a:pPr algn="ctr"/>
            <a:r>
              <a:rPr lang="en-US" sz="4000" dirty="0"/>
              <a:t>9 Then one of the seven angels who had the seven bowls filled with the seven last plagues came to me and talked with me, saying, "Come, I will show you the bride, the Lamb's wife." 10 And he carried me away in the Spirit to a great and high mountain, and showed me the great city, the holy Jerusalem, descending out of heaven from God…</a:t>
            </a:r>
          </a:p>
        </p:txBody>
      </p:sp>
    </p:spTree>
    <p:extLst>
      <p:ext uri="{BB962C8B-B14F-4D97-AF65-F5344CB8AC3E}">
        <p14:creationId xmlns:p14="http://schemas.microsoft.com/office/powerpoint/2010/main" val="122387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0"/>
            <a:ext cx="8915400" cy="3785652"/>
          </a:xfrm>
          <a:prstGeom prst="rect">
            <a:avLst/>
          </a:prstGeom>
        </p:spPr>
        <p:txBody>
          <a:bodyPr wrap="square">
            <a:spAutoFit/>
          </a:bodyPr>
          <a:lstStyle/>
          <a:p>
            <a:pPr algn="ctr"/>
            <a:r>
              <a:rPr lang="en-US" sz="4000" b="1" u="sng" dirty="0"/>
              <a:t>Revelation 22:14</a:t>
            </a:r>
            <a:endParaRPr lang="en-US" sz="4000" u="sng" dirty="0"/>
          </a:p>
          <a:p>
            <a:pPr algn="ctr"/>
            <a:r>
              <a:rPr lang="en-US" sz="4000" dirty="0"/>
              <a:t>“Blessed are those who do His commandments, that they may have the right to the tree of life, and may enter through the gates into the city.”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55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36256"/>
            <a:ext cx="8915400" cy="4401205"/>
          </a:xfrm>
          <a:prstGeom prst="rect">
            <a:avLst/>
          </a:prstGeom>
        </p:spPr>
        <p:txBody>
          <a:bodyPr wrap="square">
            <a:spAutoFit/>
          </a:bodyPr>
          <a:lstStyle/>
          <a:p>
            <a:pPr algn="ctr"/>
            <a:r>
              <a:rPr lang="en-US" sz="4000" dirty="0"/>
              <a:t>10. 3 States have now legalized Marijuana Washington State,  Colorado and now California!</a:t>
            </a:r>
          </a:p>
          <a:p>
            <a:pPr algn="ctr"/>
            <a:r>
              <a:rPr lang="en-US" sz="4000" dirty="0"/>
              <a:t> </a:t>
            </a:r>
          </a:p>
          <a:p>
            <a:pPr algn="ctr"/>
            <a:r>
              <a:rPr lang="en-US" sz="4000" dirty="0"/>
              <a:t>11. Diseases, plagues, incurable sicknesses, unknown viruses  </a:t>
            </a:r>
          </a:p>
          <a:p>
            <a:pPr algn="ctr">
              <a:defRPr/>
            </a:pPr>
            <a:r>
              <a:rPr lang="en-US" sz="4000" dirty="0">
                <a:solidFill>
                  <a:srgbClr val="FFFFFF"/>
                </a:solidFill>
                <a:latin typeface="Arial"/>
                <a:cs typeface="Arial"/>
              </a:rPr>
              <a:t> </a:t>
            </a:r>
          </a:p>
        </p:txBody>
      </p:sp>
      <p:pic>
        <p:nvPicPr>
          <p:cNvPr id="4" name="Picture 3">
            <a:extLst>
              <a:ext uri="{FF2B5EF4-FFF2-40B4-BE49-F238E27FC236}">
                <a16:creationId xmlns:a16="http://schemas.microsoft.com/office/drawing/2014/main" id="{8AFE7250-D237-461C-A238-72601B501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23125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03524"/>
            <a:ext cx="8915400" cy="17327820"/>
          </a:xfrm>
          <a:prstGeom prst="rect">
            <a:avLst/>
          </a:prstGeom>
        </p:spPr>
        <p:txBody>
          <a:bodyPr wrap="square">
            <a:spAutoFit/>
          </a:bodyPr>
          <a:lstStyle/>
          <a:p>
            <a:pPr algn="ctr"/>
            <a:r>
              <a:rPr lang="en-US" sz="4000" dirty="0"/>
              <a:t>12. Addictions to Drugs, Alcohol, smoking, pornography, and  gambling.  Ungodly music, gambling, divorce, theft, murder, sex slavery, kidnapping, home invasions, rape, infiltration of foreign gods, militant homosexuals, terrorists civil unrest just to name a few have captivated our nation and held in bondage! It's now an epidemic!</a:t>
            </a: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p:txBody>
      </p:sp>
      <p:pic>
        <p:nvPicPr>
          <p:cNvPr id="4" name="Picture 3">
            <a:extLst>
              <a:ext uri="{FF2B5EF4-FFF2-40B4-BE49-F238E27FC236}">
                <a16:creationId xmlns:a16="http://schemas.microsoft.com/office/drawing/2014/main" id="{E273ACB8-D539-4308-B5C4-5FBA800BE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32449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03525"/>
            <a:ext cx="8915400" cy="13018949"/>
          </a:xfrm>
          <a:prstGeom prst="rect">
            <a:avLst/>
          </a:prstGeom>
        </p:spPr>
        <p:txBody>
          <a:bodyPr wrap="square">
            <a:spAutoFit/>
          </a:bodyPr>
          <a:lstStyle/>
          <a:p>
            <a:pPr algn="ctr"/>
            <a:r>
              <a:rPr lang="en-US" sz="4000" b="1" u="sng" dirty="0"/>
              <a:t>Ezekiel 3:16-21</a:t>
            </a:r>
            <a:endParaRPr lang="en-US" sz="4000" u="sng" dirty="0"/>
          </a:p>
          <a:p>
            <a:pPr algn="ctr"/>
            <a:r>
              <a:rPr lang="en-US" sz="4000" dirty="0"/>
              <a:t>16 Now it came to pass at the end of seven days that the word of the LORD came to me, saying, 17 "Son of man, I have made you a watchman for the house of Israel; therefore hear a word from My mouth, and give them warning from Me: </a:t>
            </a: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a:p>
            <a:pPr algn="ctr">
              <a:defRPr/>
            </a:pPr>
            <a:endParaRPr lang="en-US" sz="4000" dirty="0">
              <a:solidFill>
                <a:srgbClr val="FFFFFF"/>
              </a:solidFill>
              <a:latin typeface="Arial"/>
              <a:cs typeface="Arial"/>
            </a:endParaRPr>
          </a:p>
        </p:txBody>
      </p:sp>
      <p:pic>
        <p:nvPicPr>
          <p:cNvPr id="4" name="Picture 3">
            <a:extLst>
              <a:ext uri="{FF2B5EF4-FFF2-40B4-BE49-F238E27FC236}">
                <a16:creationId xmlns:a16="http://schemas.microsoft.com/office/drawing/2014/main" id="{B37C0A87-6927-42C8-8D18-6E7D80F3C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8761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46995"/>
            <a:ext cx="11734800" cy="3785652"/>
          </a:xfrm>
          <a:prstGeom prst="rect">
            <a:avLst/>
          </a:prstGeom>
        </p:spPr>
        <p:txBody>
          <a:bodyPr wrap="square">
            <a:spAutoFit/>
          </a:bodyPr>
          <a:lstStyle/>
          <a:p>
            <a:pPr algn="ctr"/>
            <a:r>
              <a:rPr lang="en-US" sz="4000" b="1" u="sng" dirty="0"/>
              <a:t>Galatians 6:16   </a:t>
            </a:r>
          </a:p>
          <a:p>
            <a:pPr algn="ctr"/>
            <a:r>
              <a:rPr lang="en-US" sz="4000" b="1" dirty="0"/>
              <a:t>(Living Bible Translation)</a:t>
            </a:r>
            <a:endParaRPr lang="en-US" sz="4000" dirty="0"/>
          </a:p>
          <a:p>
            <a:pPr algn="ctr"/>
            <a:r>
              <a:rPr lang="en-US" sz="4000" dirty="0"/>
              <a:t>“May God's mercy and peace be upon all of you who live by this principle and upon those everywhere who are really God's own”</a:t>
            </a:r>
          </a:p>
          <a:p>
            <a:pPr algn="ctr"/>
            <a:r>
              <a:rPr lang="en-US" sz="4000" dirty="0"/>
              <a:t> </a:t>
            </a:r>
          </a:p>
        </p:txBody>
      </p:sp>
    </p:spTree>
    <p:extLst>
      <p:ext uri="{BB962C8B-B14F-4D97-AF65-F5344CB8AC3E}">
        <p14:creationId xmlns:p14="http://schemas.microsoft.com/office/powerpoint/2010/main" val="219921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76748"/>
            <a:ext cx="8915400" cy="3785652"/>
          </a:xfrm>
          <a:prstGeom prst="rect">
            <a:avLst/>
          </a:prstGeom>
        </p:spPr>
        <p:txBody>
          <a:bodyPr wrap="square">
            <a:spAutoFit/>
          </a:bodyPr>
          <a:lstStyle/>
          <a:p>
            <a:pPr algn="ctr"/>
            <a:r>
              <a:rPr lang="en-US" sz="4000" b="1" dirty="0"/>
              <a:t>1.	The Promise Of Heaven </a:t>
            </a:r>
            <a:endParaRPr lang="en-US" sz="4000" dirty="0"/>
          </a:p>
          <a:p>
            <a:pPr algn="ctr"/>
            <a:endParaRPr lang="en-US" sz="4000" b="1" dirty="0"/>
          </a:p>
          <a:p>
            <a:pPr algn="ctr"/>
            <a:r>
              <a:rPr lang="en-US" sz="4000" b="1" dirty="0"/>
              <a:t>2.	The Blessings Of Heaven</a:t>
            </a:r>
            <a:endParaRPr lang="en-US" sz="4000" dirty="0"/>
          </a:p>
          <a:p>
            <a:pPr algn="ctr"/>
            <a:endParaRPr lang="en-US" sz="4000" b="1" dirty="0"/>
          </a:p>
          <a:p>
            <a:pPr algn="ctr"/>
            <a:r>
              <a:rPr lang="en-US" sz="4000" b="1" dirty="0"/>
              <a:t>3.	The Heavenly City</a:t>
            </a:r>
            <a:endParaRPr lang="en-US" sz="4000" dirty="0"/>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Arial"/>
                <a:ea typeface="+mn-ea"/>
                <a:cs typeface="Arial"/>
              </a:rPr>
              <a:t>1 Thessalonians 4:13-18</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13 But I do not want you to be ignorant, brethren, concerning those who have fallen asleep, lest you sorrow as others who have no hope. 14 For if we believe that Jesus died and rose again, even so God will bring with Him those who sleep in Jesus.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p:txBody>
      </p:sp>
    </p:spTree>
    <p:extLst>
      <p:ext uri="{BB962C8B-B14F-4D97-AF65-F5344CB8AC3E}">
        <p14:creationId xmlns:p14="http://schemas.microsoft.com/office/powerpoint/2010/main" val="2688328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p:txBody>
      </p:sp>
    </p:spTree>
    <p:extLst>
      <p:ext uri="{BB962C8B-B14F-4D97-AF65-F5344CB8AC3E}">
        <p14:creationId xmlns:p14="http://schemas.microsoft.com/office/powerpoint/2010/main" val="1449394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2039600" cy="5029200"/>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17 Then we who are alive and remain shall be caught up together with them in the clouds to meet the Lord in the air. And thus we shall always be with the Lord. 18 Therefore comfort one another with these words.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433490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Arial"/>
                <a:ea typeface="+mn-ea"/>
                <a:cs typeface="Arial"/>
              </a:rPr>
              <a:t> 1 Corinthians 15:50-54</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86692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1347449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2039600" cy="5029200"/>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1" i="0" u="sng" strike="noStrike" kern="1200" cap="none" spc="0" normalizeH="0" baseline="0" noProof="0" dirty="0">
                <a:ln>
                  <a:noFill/>
                </a:ln>
                <a:solidFill>
                  <a:srgbClr val="FFFFFF"/>
                </a:solidFill>
                <a:effectLst/>
                <a:uLnTx/>
                <a:uFillTx/>
                <a:latin typeface="Arial"/>
                <a:ea typeface="+mn-ea"/>
                <a:cs typeface="Arial"/>
              </a:rPr>
              <a:t>Acts 2:38-39</a:t>
            </a:r>
            <a:endParaRPr kumimoji="0" lang="en-US" sz="4000" b="0" i="0" u="sng"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458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82714"/>
            <a:ext cx="8915400" cy="707886"/>
          </a:xfrm>
          <a:prstGeom prst="rect">
            <a:avLst/>
          </a:prstGeom>
        </p:spPr>
        <p:txBody>
          <a:bodyPr wrap="square">
            <a:spAutoFit/>
          </a:bodyPr>
          <a:lstStyle/>
          <a:p>
            <a:pPr algn="ctr"/>
            <a:r>
              <a:rPr lang="en-US" sz="4000" b="1" dirty="0"/>
              <a:t>The Promise Of Heaven</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2456"/>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311289"/>
            <a:ext cx="12039600" cy="5632311"/>
          </a:xfrm>
          <a:prstGeom prst="rect">
            <a:avLst/>
          </a:prstGeom>
        </p:spPr>
        <p:txBody>
          <a:bodyPr wrap="square">
            <a:spAutoFit/>
          </a:bodyPr>
          <a:lstStyle/>
          <a:p>
            <a:pPr algn="ctr"/>
            <a:r>
              <a:rPr lang="en-US" sz="4000" b="1" u="sng" dirty="0"/>
              <a:t>John 3:1-8</a:t>
            </a:r>
            <a:endParaRPr lang="en-US" sz="4000" u="sng" dirty="0"/>
          </a:p>
          <a:p>
            <a:pPr algn="ctr"/>
            <a:r>
              <a:rPr lang="en-US" sz="4000" dirty="0"/>
              <a:t>1 There was a man of the Pharisees named Nicodemus, a ruler of the Jews. 2 This man came to Jesus by night and said to Him, "Rabbi, we know that You are a teacher come from God; for no one can do these signs that You do unless God is with him."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41042"/>
            <a:ext cx="11963400" cy="5016758"/>
          </a:xfrm>
          <a:prstGeom prst="rect">
            <a:avLst/>
          </a:prstGeom>
        </p:spPr>
        <p:txBody>
          <a:bodyPr wrap="square">
            <a:spAutoFit/>
          </a:bodyPr>
          <a:lstStyle/>
          <a:p>
            <a:pPr algn="ctr"/>
            <a:r>
              <a:rPr lang="en-US" sz="4000" dirty="0"/>
              <a:t>3 Jesus answered and said to him, </a:t>
            </a:r>
            <a:r>
              <a:rPr lang="en-US" sz="4000" dirty="0">
                <a:solidFill>
                  <a:srgbClr val="FF0000"/>
                </a:solidFill>
              </a:rPr>
              <a:t>"Most assuredly, I say to you, unless one is born again, he cannot see the kingdom of God."</a:t>
            </a:r>
            <a:r>
              <a:rPr lang="en-US" sz="4000" dirty="0"/>
              <a:t> 4 Nicodemus said to Him, "How can a man be born when he is old? Can he enter a second time into his mother's womb and be born?" 5 Jesus answered, </a:t>
            </a:r>
            <a:r>
              <a:rPr lang="en-US" sz="4000" dirty="0">
                <a:solidFill>
                  <a:srgbClr val="FF0000"/>
                </a:solidFill>
              </a:rPr>
              <a:t>"Most assuredly, I say to you, unless one is born of water and the Spirit, he cannot enter the kingdom of God.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64855"/>
            <a:ext cx="11811000" cy="2554545"/>
          </a:xfrm>
          <a:prstGeom prst="rect">
            <a:avLst/>
          </a:prstGeom>
        </p:spPr>
        <p:txBody>
          <a:bodyPr wrap="square">
            <a:spAutoFit/>
          </a:bodyPr>
          <a:lstStyle/>
          <a:p>
            <a:pPr algn="ctr"/>
            <a:r>
              <a:rPr lang="en-US" sz="4000" dirty="0"/>
              <a:t> 6 </a:t>
            </a:r>
            <a:r>
              <a:rPr lang="en-US" sz="4000" dirty="0">
                <a:solidFill>
                  <a:srgbClr val="FF0000"/>
                </a:solidFill>
              </a:rPr>
              <a:t>That which is born of the flesh is flesh, and that which is born of the Spirit is spirit. </a:t>
            </a:r>
            <a:r>
              <a:rPr lang="en-US" sz="4000" dirty="0"/>
              <a:t>7 </a:t>
            </a:r>
            <a:r>
              <a:rPr lang="en-US" sz="4000" dirty="0">
                <a:solidFill>
                  <a:srgbClr val="FF0000"/>
                </a:solidFill>
              </a:rPr>
              <a:t>Do not marvel that I said to you, 'You must be born again.'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41042"/>
            <a:ext cx="11887200" cy="5016758"/>
          </a:xfrm>
          <a:prstGeom prst="rect">
            <a:avLst/>
          </a:prstGeom>
        </p:spPr>
        <p:txBody>
          <a:bodyPr wrap="square">
            <a:spAutoFit/>
          </a:bodyPr>
          <a:lstStyle/>
          <a:p>
            <a:pPr algn="ctr"/>
            <a:r>
              <a:rPr lang="en-US" sz="4000" b="1" u="sng" dirty="0"/>
              <a:t>Acts 2:38-39</a:t>
            </a:r>
            <a:endParaRPr lang="en-US" sz="4000" u="sng" dirty="0"/>
          </a:p>
          <a:p>
            <a:pPr algn="ctr"/>
            <a:r>
              <a:rPr lang="en-US" sz="4000" dirty="0"/>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18964</TotalTime>
  <Words>2160</Words>
  <Application>Microsoft Office PowerPoint</Application>
  <PresentationFormat>Widescreen</PresentationFormat>
  <Paragraphs>334</Paragraphs>
  <Slides>45</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45</vt:i4>
      </vt:variant>
    </vt:vector>
  </HeadingPairs>
  <TitlesOfParts>
    <vt:vector size="50" baseType="lpstr">
      <vt:lpstr>Arial</vt:lpstr>
      <vt:lpstr>Calibri</vt:lpstr>
      <vt:lpstr>Verdana</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1168</cp:revision>
  <dcterms:created xsi:type="dcterms:W3CDTF">2013-06-05T21:04:28Z</dcterms:created>
  <dcterms:modified xsi:type="dcterms:W3CDTF">2020-08-08T23:29:24Z</dcterms:modified>
</cp:coreProperties>
</file>