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7"/>
  </p:notesMasterIdLst>
  <p:handoutMasterIdLst>
    <p:handoutMasterId r:id="rId38"/>
  </p:handoutMasterIdLst>
  <p:sldIdLst>
    <p:sldId id="367" r:id="rId3"/>
    <p:sldId id="464" r:id="rId4"/>
    <p:sldId id="465" r:id="rId5"/>
    <p:sldId id="369" r:id="rId6"/>
    <p:sldId id="373" r:id="rId7"/>
    <p:sldId id="374" r:id="rId8"/>
    <p:sldId id="375" r:id="rId9"/>
    <p:sldId id="376" r:id="rId10"/>
    <p:sldId id="377" r:id="rId11"/>
    <p:sldId id="378" r:id="rId12"/>
    <p:sldId id="379" r:id="rId13"/>
    <p:sldId id="380" r:id="rId14"/>
    <p:sldId id="386" r:id="rId15"/>
    <p:sldId id="392" r:id="rId16"/>
    <p:sldId id="393" r:id="rId17"/>
    <p:sldId id="394" r:id="rId18"/>
    <p:sldId id="395" r:id="rId19"/>
    <p:sldId id="558" r:id="rId20"/>
    <p:sldId id="396" r:id="rId21"/>
    <p:sldId id="397" r:id="rId22"/>
    <p:sldId id="510" r:id="rId23"/>
    <p:sldId id="500" r:id="rId24"/>
    <p:sldId id="501" r:id="rId25"/>
    <p:sldId id="498" r:id="rId26"/>
    <p:sldId id="499" r:id="rId27"/>
    <p:sldId id="502" r:id="rId28"/>
    <p:sldId id="503" r:id="rId29"/>
    <p:sldId id="504" r:id="rId30"/>
    <p:sldId id="505" r:id="rId31"/>
    <p:sldId id="539" r:id="rId32"/>
    <p:sldId id="540" r:id="rId33"/>
    <p:sldId id="541" r:id="rId34"/>
    <p:sldId id="794" r:id="rId35"/>
    <p:sldId id="571" r:id="rId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71" autoAdjust="0"/>
  </p:normalViewPr>
  <p:slideViewPr>
    <p:cSldViewPr>
      <p:cViewPr varScale="1">
        <p:scale>
          <a:sx n="97" d="100"/>
          <a:sy n="97" d="100"/>
        </p:scale>
        <p:origin x="72" y="32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30</a:t>
            </a:fld>
            <a:endParaRPr lang="en-US" dirty="0"/>
          </a:p>
        </p:txBody>
      </p:sp>
    </p:spTree>
    <p:extLst>
      <p:ext uri="{BB962C8B-B14F-4D97-AF65-F5344CB8AC3E}">
        <p14:creationId xmlns:p14="http://schemas.microsoft.com/office/powerpoint/2010/main" val="205224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05646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3134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5109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75306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6893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49314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6500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5868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1672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86345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25900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2388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17676764"/>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indent="-342900" algn="ctr">
              <a:spcBef>
                <a:spcPct val="20000"/>
              </a:spcBef>
              <a:buClr>
                <a:schemeClr val="tx2"/>
              </a:buClr>
              <a:buFontTx/>
              <a:buChar char="•"/>
              <a:defRPr/>
            </a:pPr>
            <a:endParaRPr lang="en-US" sz="4800" kern="0" dirty="0">
              <a:latin typeface="Calibri" pitchFamily="34" charset="0"/>
              <a:cs typeface="+mn-cs"/>
            </a:endParaRPr>
          </a:p>
        </p:txBody>
      </p:sp>
      <p:sp>
        <p:nvSpPr>
          <p:cNvPr id="3" name="Rectangle 3"/>
          <p:cNvSpPr txBox="1">
            <a:spLocks noChangeArrowheads="1"/>
          </p:cNvSpPr>
          <p:nvPr/>
        </p:nvSpPr>
        <p:spPr>
          <a:xfrm>
            <a:off x="2057400" y="0"/>
            <a:ext cx="8077200" cy="1905000"/>
          </a:xfrm>
          <a:prstGeom prst="rect">
            <a:avLst/>
          </a:prstGeom>
        </p:spPr>
        <p:txBody>
          <a:bodyPr/>
          <a:lstStyle/>
          <a:p>
            <a:pPr marL="0" marR="0" algn="ctr">
              <a:lnSpc>
                <a:spcPct val="115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Our Relentless Foe</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by Pastor Fee Soliven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Luke 4:1-13</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Sunday Evening</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August 16, 2020</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picture containing outdoor, person, riding, water&#10;&#10;Description automatically generated">
            <a:extLst>
              <a:ext uri="{FF2B5EF4-FFF2-40B4-BE49-F238E27FC236}">
                <a16:creationId xmlns:a16="http://schemas.microsoft.com/office/drawing/2014/main" id="{038E8371-5ABF-4D3A-9F9F-539DA628D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9234" y="5843726"/>
            <a:ext cx="1352365" cy="10142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Because the carnal mind is enmity against God; for it is not subject to the law of God, nor indeed can be. 8 So then, those who are in the flesh cannot please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For the message of the cross is foolishness to those who are perishing, but to us who are being saved it is the power of God. 19 For it is written: "I will destroy the wisdom of the wise, And bring to nothing the understanding of the prudent."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are not in the flesh but in the Spirit, if indeed the Spirit of God dwells in you. Now if anyone does not have the Spirit of Christ, he is not His.”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even if our gospel is veiled, it is veiled to those who are perishing, 4 whose minds the god of this age has blinded, who do not believe, lest the light of the gospel of the glory of Christ, who is the image of God, should shine 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Satan’s Battleground is the Mind</a:t>
            </a:r>
            <a:r>
              <a:rPr lang="en-US" sz="40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Satan’s Strategies </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Directs our Attention toward a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Need or Desire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devil chooses times when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W</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 are the Weakest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creates doubt in our minds. Satan’s biggest target is the Word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 wants to get Us in a Debate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ro" panose="020B0604030504040204" pitchFamily="34" charset="0"/>
                <a:ea typeface="Calibri" panose="020F0502020204030204" pitchFamily="34" charset="0"/>
                <a:cs typeface="Times New Roman" panose="02020603050405020304" pitchFamily="18" charset="0"/>
              </a:rPr>
              <a:t>Luke 4:1-13</a:t>
            </a:r>
            <a:endParaRPr lang="en-US" sz="4000" dirty="0">
              <a:effectLst/>
              <a:latin typeface="Verdana Pro"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ro" panose="020B0604030504040204" pitchFamily="34" charset="0"/>
                <a:ea typeface="Calibri" panose="020F0502020204030204" pitchFamily="34" charset="0"/>
                <a:cs typeface="Times New Roman" panose="02020603050405020304" pitchFamily="18" charset="0"/>
              </a:rPr>
              <a:t>1 Then Jesus, being filled with the Holy Spirit, returned from the Jordan and was led by the Spirit into the wilderness, 2 being tempted for forty days by the devil. And in those days He ate nothing, and afterward, when they had ended, He was hungry. 3 And the devil said to Him, "If You are the Son of God, command this stone to become bread." </a:t>
            </a:r>
          </a:p>
          <a:p>
            <a:pPr marL="0" marR="0" algn="ctr">
              <a:lnSpc>
                <a:spcPct val="115000"/>
              </a:lnSpc>
              <a:spcBef>
                <a:spcPts val="0"/>
              </a:spcBef>
              <a:spcAft>
                <a:spcPts val="0"/>
              </a:spcAft>
            </a:pPr>
            <a:r>
              <a:rPr lang="en-US" sz="4000" dirty="0">
                <a:effectLst/>
                <a:latin typeface="Verdana Pro" panose="020B060403050404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devil uses deception as his key weapon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He Wants to Create </a:t>
            </a:r>
            <a:r>
              <a:rPr lang="en-US" sz="4000" b="1" dirty="0">
                <a:ea typeface="Calibri" panose="020F0502020204030204" pitchFamily="34" charset="0"/>
                <a:cs typeface="Times New Roman" panose="02020603050405020304" pitchFamily="18" charset="0"/>
              </a:rPr>
              <a:t>D</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ivision</a:t>
            </a:r>
            <a:endParaRPr lang="en-US" sz="4000" dirty="0"/>
          </a:p>
          <a:p>
            <a:pPr algn="ctr"/>
            <a:r>
              <a:rPr lang="en-US" sz="40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Satan’s Goal is to Destroy </a:t>
            </a:r>
            <a:r>
              <a:rPr lang="en-US" sz="4000" b="1" dirty="0">
                <a:ea typeface="Calibri" panose="020F0502020204030204" pitchFamily="34" charset="0"/>
                <a:cs typeface="Times New Roman" panose="02020603050405020304" pitchFamily="18" charset="0"/>
              </a:rPr>
              <a:t>U</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a:t>
            </a: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kinds of battles is Satan waging in your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Have you been listening and considering his ideas?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What Scripture passages do you know that refute his lies?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Do you believe that the Bible is true from Genesis to Revelation?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Are you living according to God’s revealed truth, or are you ignoring or not practicing what it teaches?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ro" panose="020B0604030504040204" pitchFamily="34" charset="0"/>
                <a:ea typeface="Calibri" panose="020F0502020204030204" pitchFamily="34" charset="0"/>
                <a:cs typeface="Times New Roman" panose="02020603050405020304" pitchFamily="18" charset="0"/>
              </a:rPr>
              <a:t>4 But Jesus answered him, saying, </a:t>
            </a:r>
            <a:r>
              <a:rPr lang="en-US" sz="40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rPr>
              <a:t>"It is written, 'Man shall not live by bread alone, but by every word of God.' " </a:t>
            </a:r>
            <a:r>
              <a:rPr lang="en-US" sz="4000" dirty="0">
                <a:effectLst/>
                <a:latin typeface="Verdana Pro" panose="020B0604030504040204" pitchFamily="34" charset="0"/>
                <a:ea typeface="Calibri" panose="020F0502020204030204" pitchFamily="34" charset="0"/>
                <a:cs typeface="Times New Roman" panose="02020603050405020304" pitchFamily="18" charset="0"/>
              </a:rPr>
              <a:t>5 Then the devil, taking Him up on a high mountain, showed Him all the kingdoms of the world in a moment of time. 6 And the devil said to Him, "All this authority I will give You, and their glory; for this has been delivered to me, and I give it to whomever I wish. </a:t>
            </a:r>
          </a:p>
          <a:p>
            <a:pPr marL="0" marR="0" algn="ctr">
              <a:lnSpc>
                <a:spcPct val="115000"/>
              </a:lnSpc>
              <a:spcBef>
                <a:spcPts val="0"/>
              </a:spcBef>
              <a:spcAft>
                <a:spcPts val="0"/>
              </a:spcAft>
            </a:pPr>
            <a:r>
              <a:rPr lang="en-US" sz="4000" dirty="0">
                <a:effectLst/>
                <a:latin typeface="Verdana Pro" panose="020B060403050404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Then we who are alive and remain shall be caught up together with them in the clouds to meet the Lord in the air. And thus we shall always be with the Lord. 18 Therefore comfort one another with these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872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15:50-54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algn="ctr"/>
            <a:r>
              <a:rPr lang="en-US" sz="4000" dirty="0"/>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3800" dirty="0"/>
              <a:t> </a:t>
            </a:r>
            <a:r>
              <a:rPr lang="en-US" sz="3800" dirty="0">
                <a:effectLst/>
                <a:latin typeface="Verdana Pro" panose="020B0604030504040204" pitchFamily="34" charset="0"/>
                <a:ea typeface="Calibri" panose="020F0502020204030204" pitchFamily="34" charset="0"/>
                <a:cs typeface="Times New Roman" panose="02020603050405020304" pitchFamily="18" charset="0"/>
              </a:rPr>
              <a:t>7 Therefore, if You will worship before me, all will be Yours." 8 And Jesus answered and said to him, </a:t>
            </a:r>
            <a:r>
              <a:rPr lang="en-US" sz="38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rPr>
              <a:t>"Get behind Me, Satan! For it is written, 'You shall worship the LORD your God, and Him only you shall serve.' "</a:t>
            </a:r>
            <a:r>
              <a:rPr lang="en-US" sz="3800" dirty="0">
                <a:effectLst/>
                <a:latin typeface="Verdana Pro" panose="020B0604030504040204" pitchFamily="34" charset="0"/>
                <a:ea typeface="Calibri" panose="020F0502020204030204" pitchFamily="34" charset="0"/>
                <a:cs typeface="Times New Roman" panose="02020603050405020304" pitchFamily="18" charset="0"/>
              </a:rPr>
              <a:t> 9 Then he brought Him to Jerusalem, set Him on the pinnacle of the temple, and said to Him, "If You are the Son of God, throw Yourself down from here. </a:t>
            </a:r>
          </a:p>
          <a:p>
            <a:pPr marL="0" marR="0" algn="ctr">
              <a:lnSpc>
                <a:spcPct val="115000"/>
              </a:lnSpc>
              <a:spcBef>
                <a:spcPts val="0"/>
              </a:spcBef>
              <a:spcAft>
                <a:spcPts val="0"/>
              </a:spcAft>
            </a:pPr>
            <a:r>
              <a:rPr lang="en-US" sz="3800" dirty="0">
                <a:effectLst/>
                <a:latin typeface="Verdana Pro" panose="020B060403050404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dirty="0">
                <a:effectLst/>
                <a:latin typeface="Verdana Pro" panose="020B0604030504040204" pitchFamily="34" charset="0"/>
                <a:ea typeface="Calibri" panose="020F0502020204030204" pitchFamily="34" charset="0"/>
                <a:cs typeface="Times New Roman" panose="02020603050405020304" pitchFamily="18" charset="0"/>
              </a:rPr>
              <a:t> 10 For it is written: 'He shall give His angels charge over You, To keep You,' 11 "and, 'In their hands they shall bear you up, Lest you dash your foot against a stone.' " 12 And Jesus answered and said to him, </a:t>
            </a:r>
            <a:r>
              <a:rPr lang="en-US" sz="38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rPr>
              <a:t>"It has been said, 'You shall not tempt the LORD your God.' </a:t>
            </a:r>
            <a:r>
              <a:rPr lang="en-US" sz="3800" dirty="0">
                <a:effectLst/>
                <a:latin typeface="Verdana Pro" panose="020B0604030504040204" pitchFamily="34" charset="0"/>
                <a:ea typeface="Calibri" panose="020F0502020204030204" pitchFamily="34" charset="0"/>
                <a:cs typeface="Times New Roman" panose="02020603050405020304" pitchFamily="18" charset="0"/>
              </a:rPr>
              <a:t>" 13 Now when the devil had ended every temptation, he departed from Him until an opportune time.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ro" panose="020B0604030504040204" pitchFamily="34" charset="0"/>
                <a:ea typeface="Calibri" panose="020F0502020204030204" pitchFamily="34" charset="0"/>
                <a:cs typeface="Times New Roman" panose="02020603050405020304" pitchFamily="18" charset="0"/>
              </a:rPr>
              <a:t>Some people who have trusted Jesus Christ as their Savior have suffered repeated defeat throughout their lives simply because they don’t realize they have a spiritual enemy.</a:t>
            </a:r>
            <a:endParaRPr lang="en-US" sz="40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ro" panose="020B0604030504040204" pitchFamily="34" charset="0"/>
                <a:ea typeface="Calibri" panose="020F0502020204030204" pitchFamily="34" charset="0"/>
                <a:cs typeface="Times New Roman" panose="02020603050405020304" pitchFamily="18" charset="0"/>
              </a:rPr>
              <a:t>What is a satanic attack?</a:t>
            </a:r>
            <a:endParaRPr lang="en-US" sz="40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ro" panose="020B0604030504040204" pitchFamily="34" charset="0"/>
                <a:ea typeface="Calibri" panose="020F0502020204030204" pitchFamily="34" charset="0"/>
                <a:cs typeface="Times New Roman" panose="02020603050405020304" pitchFamily="18" charset="0"/>
              </a:rPr>
              <a:t>Ephesians 6:16</a:t>
            </a:r>
            <a:endParaRPr lang="en-US" sz="4000" u="sng" dirty="0">
              <a:effectLst/>
              <a:latin typeface="Verdana Pro"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ro" panose="020B0604030504040204" pitchFamily="34" charset="0"/>
                <a:ea typeface="Calibri" panose="020F0502020204030204" pitchFamily="34" charset="0"/>
                <a:cs typeface="Times New Roman" panose="02020603050405020304" pitchFamily="18" charset="0"/>
              </a:rPr>
              <a:t>“above all, taking the shield of faith with which you will be able to quench all the fiery darts of the wicked 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those who live according to the flesh set their minds on the things of the flesh, but those who live according to the Spirit, the things of the Spirit. 6 For to be carnally minded is death, but to be spiritually minded is life and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8516</TotalTime>
  <Words>1306</Words>
  <Application>Microsoft Office PowerPoint</Application>
  <PresentationFormat>Widescreen</PresentationFormat>
  <Paragraphs>73</Paragraphs>
  <Slides>34</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581</cp:revision>
  <dcterms:created xsi:type="dcterms:W3CDTF">2009-08-18T08:19:59Z</dcterms:created>
  <dcterms:modified xsi:type="dcterms:W3CDTF">2020-08-14T22:03:58Z</dcterms:modified>
</cp:coreProperties>
</file>