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6" r:id="rId2"/>
    <p:sldMasterId id="2147483689" r:id="rId3"/>
    <p:sldMasterId id="2147483701" r:id="rId4"/>
  </p:sldMasterIdLst>
  <p:notesMasterIdLst>
    <p:notesMasterId r:id="rId71"/>
  </p:notesMasterIdLst>
  <p:handoutMasterIdLst>
    <p:handoutMasterId r:id="rId72"/>
  </p:handoutMasterIdLst>
  <p:sldIdLst>
    <p:sldId id="600" r:id="rId5"/>
    <p:sldId id="595" r:id="rId6"/>
    <p:sldId id="1104" r:id="rId7"/>
    <p:sldId id="1260" r:id="rId8"/>
    <p:sldId id="1261" r:id="rId9"/>
    <p:sldId id="1100" r:id="rId10"/>
    <p:sldId id="1101" r:id="rId11"/>
    <p:sldId id="455" r:id="rId12"/>
    <p:sldId id="1274" r:id="rId13"/>
    <p:sldId id="1259" r:id="rId14"/>
    <p:sldId id="1275" r:id="rId15"/>
    <p:sldId id="1167" r:id="rId16"/>
    <p:sldId id="1168" r:id="rId17"/>
    <p:sldId id="1189" r:id="rId18"/>
    <p:sldId id="1276" r:id="rId19"/>
    <p:sldId id="1176" r:id="rId20"/>
    <p:sldId id="1277" r:id="rId21"/>
    <p:sldId id="1271" r:id="rId22"/>
    <p:sldId id="1267" r:id="rId23"/>
    <p:sldId id="1273" r:id="rId24"/>
    <p:sldId id="1278" r:id="rId25"/>
    <p:sldId id="826" r:id="rId26"/>
    <p:sldId id="464" r:id="rId27"/>
    <p:sldId id="465" r:id="rId28"/>
    <p:sldId id="373" r:id="rId29"/>
    <p:sldId id="377" r:id="rId30"/>
    <p:sldId id="378" r:id="rId31"/>
    <p:sldId id="379" r:id="rId32"/>
    <p:sldId id="1300" r:id="rId33"/>
    <p:sldId id="1299" r:id="rId34"/>
    <p:sldId id="1301" r:id="rId35"/>
    <p:sldId id="1302" r:id="rId36"/>
    <p:sldId id="380" r:id="rId37"/>
    <p:sldId id="386" r:id="rId38"/>
    <p:sldId id="392" r:id="rId39"/>
    <p:sldId id="1303" r:id="rId40"/>
    <p:sldId id="807" r:id="rId41"/>
    <p:sldId id="831" r:id="rId42"/>
    <p:sldId id="832" r:id="rId43"/>
    <p:sldId id="833" r:id="rId44"/>
    <p:sldId id="834" r:id="rId45"/>
    <p:sldId id="835" r:id="rId46"/>
    <p:sldId id="1319" r:id="rId47"/>
    <p:sldId id="1318" r:id="rId48"/>
    <p:sldId id="1317" r:id="rId49"/>
    <p:sldId id="1316" r:id="rId50"/>
    <p:sldId id="1315" r:id="rId51"/>
    <p:sldId id="1314" r:id="rId52"/>
    <p:sldId id="1313" r:id="rId53"/>
    <p:sldId id="1312" r:id="rId54"/>
    <p:sldId id="1311" r:id="rId55"/>
    <p:sldId id="1310" r:id="rId56"/>
    <p:sldId id="1309" r:id="rId57"/>
    <p:sldId id="1308" r:id="rId58"/>
    <p:sldId id="1307" r:id="rId59"/>
    <p:sldId id="1306" r:id="rId60"/>
    <p:sldId id="1305" r:id="rId61"/>
    <p:sldId id="502" r:id="rId62"/>
    <p:sldId id="503" r:id="rId63"/>
    <p:sldId id="795" r:id="rId64"/>
    <p:sldId id="828" r:id="rId65"/>
    <p:sldId id="796" r:id="rId66"/>
    <p:sldId id="797" r:id="rId67"/>
    <p:sldId id="794" r:id="rId68"/>
    <p:sldId id="571" r:id="rId69"/>
    <p:sldId id="1296" r:id="rId70"/>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39598" algn="l" rtl="0" fontAlgn="base">
      <a:spcBef>
        <a:spcPct val="0"/>
      </a:spcBef>
      <a:spcAft>
        <a:spcPct val="0"/>
      </a:spcAft>
      <a:defRPr kern="1200">
        <a:solidFill>
          <a:schemeClr val="tx1"/>
        </a:solidFill>
        <a:latin typeface="Verdana" pitchFamily="34" charset="0"/>
        <a:ea typeface="+mn-ea"/>
        <a:cs typeface="Arial" charset="0"/>
      </a:defRPr>
    </a:lvl2pPr>
    <a:lvl3pPr marL="879196" algn="l" rtl="0" fontAlgn="base">
      <a:spcBef>
        <a:spcPct val="0"/>
      </a:spcBef>
      <a:spcAft>
        <a:spcPct val="0"/>
      </a:spcAft>
      <a:defRPr kern="1200">
        <a:solidFill>
          <a:schemeClr val="tx1"/>
        </a:solidFill>
        <a:latin typeface="Verdana" pitchFamily="34" charset="0"/>
        <a:ea typeface="+mn-ea"/>
        <a:cs typeface="Arial" charset="0"/>
      </a:defRPr>
    </a:lvl3pPr>
    <a:lvl4pPr marL="1318793" algn="l" rtl="0" fontAlgn="base">
      <a:spcBef>
        <a:spcPct val="0"/>
      </a:spcBef>
      <a:spcAft>
        <a:spcPct val="0"/>
      </a:spcAft>
      <a:defRPr kern="1200">
        <a:solidFill>
          <a:schemeClr val="tx1"/>
        </a:solidFill>
        <a:latin typeface="Verdana" pitchFamily="34" charset="0"/>
        <a:ea typeface="+mn-ea"/>
        <a:cs typeface="Arial" charset="0"/>
      </a:defRPr>
    </a:lvl4pPr>
    <a:lvl5pPr marL="1758391" algn="l" rtl="0" fontAlgn="base">
      <a:spcBef>
        <a:spcPct val="0"/>
      </a:spcBef>
      <a:spcAft>
        <a:spcPct val="0"/>
      </a:spcAft>
      <a:defRPr kern="1200">
        <a:solidFill>
          <a:schemeClr val="tx1"/>
        </a:solidFill>
        <a:latin typeface="Verdana" pitchFamily="34" charset="0"/>
        <a:ea typeface="+mn-ea"/>
        <a:cs typeface="Arial" charset="0"/>
      </a:defRPr>
    </a:lvl5pPr>
    <a:lvl6pPr marL="2197989" algn="l" defTabSz="879196" rtl="0" eaLnBrk="1" latinLnBrk="0" hangingPunct="1">
      <a:defRPr kern="1200">
        <a:solidFill>
          <a:schemeClr val="tx1"/>
        </a:solidFill>
        <a:latin typeface="Verdana" pitchFamily="34" charset="0"/>
        <a:ea typeface="+mn-ea"/>
        <a:cs typeface="Arial" charset="0"/>
      </a:defRPr>
    </a:lvl6pPr>
    <a:lvl7pPr marL="2637587" algn="l" defTabSz="879196" rtl="0" eaLnBrk="1" latinLnBrk="0" hangingPunct="1">
      <a:defRPr kern="1200">
        <a:solidFill>
          <a:schemeClr val="tx1"/>
        </a:solidFill>
        <a:latin typeface="Verdana" pitchFamily="34" charset="0"/>
        <a:ea typeface="+mn-ea"/>
        <a:cs typeface="Arial" charset="0"/>
      </a:defRPr>
    </a:lvl7pPr>
    <a:lvl8pPr marL="3077185" algn="l" defTabSz="879196" rtl="0" eaLnBrk="1" latinLnBrk="0" hangingPunct="1">
      <a:defRPr kern="1200">
        <a:solidFill>
          <a:schemeClr val="tx1"/>
        </a:solidFill>
        <a:latin typeface="Verdana" pitchFamily="34" charset="0"/>
        <a:ea typeface="+mn-ea"/>
        <a:cs typeface="Arial" charset="0"/>
      </a:defRPr>
    </a:lvl8pPr>
    <a:lvl9pPr marL="3516782" algn="l" defTabSz="879196"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80"/>
    <a:srgbClr val="993366"/>
    <a:srgbClr val="C7C7C7"/>
    <a:srgbClr val="000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95" autoAdjust="0"/>
    <p:restoredTop sz="94671" autoAdjust="0"/>
  </p:normalViewPr>
  <p:slideViewPr>
    <p:cSldViewPr>
      <p:cViewPr varScale="1">
        <p:scale>
          <a:sx n="108" d="100"/>
          <a:sy n="108" d="100"/>
        </p:scale>
        <p:origin x="282" y="120"/>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54" kern="1200">
        <a:solidFill>
          <a:schemeClr val="tx1"/>
        </a:solidFill>
        <a:latin typeface="Arial" charset="0"/>
        <a:ea typeface="+mn-ea"/>
        <a:cs typeface="Arial" charset="0"/>
      </a:defRPr>
    </a:lvl1pPr>
    <a:lvl2pPr marL="439598" algn="l" rtl="0" eaLnBrk="0" fontAlgn="base" hangingPunct="0">
      <a:spcBef>
        <a:spcPct val="30000"/>
      </a:spcBef>
      <a:spcAft>
        <a:spcPct val="0"/>
      </a:spcAft>
      <a:defRPr sz="1154" kern="1200">
        <a:solidFill>
          <a:schemeClr val="tx1"/>
        </a:solidFill>
        <a:latin typeface="Arial" charset="0"/>
        <a:ea typeface="+mn-ea"/>
        <a:cs typeface="Arial" charset="0"/>
      </a:defRPr>
    </a:lvl2pPr>
    <a:lvl3pPr marL="879196" algn="l" rtl="0" eaLnBrk="0" fontAlgn="base" hangingPunct="0">
      <a:spcBef>
        <a:spcPct val="30000"/>
      </a:spcBef>
      <a:spcAft>
        <a:spcPct val="0"/>
      </a:spcAft>
      <a:defRPr sz="1154" kern="1200">
        <a:solidFill>
          <a:schemeClr val="tx1"/>
        </a:solidFill>
        <a:latin typeface="Arial" charset="0"/>
        <a:ea typeface="+mn-ea"/>
        <a:cs typeface="Arial" charset="0"/>
      </a:defRPr>
    </a:lvl3pPr>
    <a:lvl4pPr marL="1318793" algn="l" rtl="0" eaLnBrk="0" fontAlgn="base" hangingPunct="0">
      <a:spcBef>
        <a:spcPct val="30000"/>
      </a:spcBef>
      <a:spcAft>
        <a:spcPct val="0"/>
      </a:spcAft>
      <a:defRPr sz="1154" kern="1200">
        <a:solidFill>
          <a:schemeClr val="tx1"/>
        </a:solidFill>
        <a:latin typeface="Arial" charset="0"/>
        <a:ea typeface="+mn-ea"/>
        <a:cs typeface="Arial" charset="0"/>
      </a:defRPr>
    </a:lvl4pPr>
    <a:lvl5pPr marL="1758391" algn="l" rtl="0" eaLnBrk="0" fontAlgn="base" hangingPunct="0">
      <a:spcBef>
        <a:spcPct val="30000"/>
      </a:spcBef>
      <a:spcAft>
        <a:spcPct val="0"/>
      </a:spcAft>
      <a:defRPr sz="1154" kern="1200">
        <a:solidFill>
          <a:schemeClr val="tx1"/>
        </a:solidFill>
        <a:latin typeface="Arial" charset="0"/>
        <a:ea typeface="+mn-ea"/>
        <a:cs typeface="Arial" charset="0"/>
      </a:defRPr>
    </a:lvl5pPr>
    <a:lvl6pPr marL="2197989" algn="l" defTabSz="879196" rtl="0" eaLnBrk="1" latinLnBrk="0" hangingPunct="1">
      <a:defRPr sz="1154" kern="1200">
        <a:solidFill>
          <a:schemeClr val="tx1"/>
        </a:solidFill>
        <a:latin typeface="+mn-lt"/>
        <a:ea typeface="+mn-ea"/>
        <a:cs typeface="+mn-cs"/>
      </a:defRPr>
    </a:lvl6pPr>
    <a:lvl7pPr marL="2637587" algn="l" defTabSz="879196" rtl="0" eaLnBrk="1" latinLnBrk="0" hangingPunct="1">
      <a:defRPr sz="1154" kern="1200">
        <a:solidFill>
          <a:schemeClr val="tx1"/>
        </a:solidFill>
        <a:latin typeface="+mn-lt"/>
        <a:ea typeface="+mn-ea"/>
        <a:cs typeface="+mn-cs"/>
      </a:defRPr>
    </a:lvl7pPr>
    <a:lvl8pPr marL="3077185" algn="l" defTabSz="879196" rtl="0" eaLnBrk="1" latinLnBrk="0" hangingPunct="1">
      <a:defRPr sz="1154" kern="1200">
        <a:solidFill>
          <a:schemeClr val="tx1"/>
        </a:solidFill>
        <a:latin typeface="+mn-lt"/>
        <a:ea typeface="+mn-ea"/>
        <a:cs typeface="+mn-cs"/>
      </a:defRPr>
    </a:lvl8pPr>
    <a:lvl9pPr marL="3516782" algn="l" defTabSz="879196" rtl="0" eaLnBrk="1" latinLnBrk="0" hangingPunct="1">
      <a:defRPr sz="115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A3953D-5909-4241-B856-34C355E70DD7}" type="slidenum">
              <a:rPr lang="en-US" smtClean="0"/>
              <a:pPr>
                <a:defRPr/>
              </a:pPr>
              <a:t>31</a:t>
            </a:fld>
            <a:endParaRPr lang="en-US" dirty="0"/>
          </a:p>
        </p:txBody>
      </p:sp>
    </p:spTree>
    <p:extLst>
      <p:ext uri="{BB962C8B-B14F-4D97-AF65-F5344CB8AC3E}">
        <p14:creationId xmlns:p14="http://schemas.microsoft.com/office/powerpoint/2010/main" val="450723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9"/>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9"/>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7"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2"/>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9"/>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9"/>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7"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2"/>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3331304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84940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4"/>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95" indent="0">
              <a:buNone/>
              <a:defRPr sz="1800"/>
            </a:lvl2pPr>
            <a:lvl3pPr marL="914390" indent="0">
              <a:buNone/>
              <a:defRPr sz="1600"/>
            </a:lvl3pPr>
            <a:lvl4pPr marL="1371587" indent="0">
              <a:buNone/>
              <a:defRPr sz="1400"/>
            </a:lvl4pPr>
            <a:lvl5pPr marL="1828782" indent="0">
              <a:buNone/>
              <a:defRPr sz="1400"/>
            </a:lvl5pPr>
            <a:lvl6pPr marL="2285977" indent="0">
              <a:buNone/>
              <a:defRPr sz="1400"/>
            </a:lvl6pPr>
            <a:lvl7pPr marL="2743172" indent="0">
              <a:buNone/>
              <a:defRPr sz="1400"/>
            </a:lvl7pPr>
            <a:lvl8pPr marL="3200368" indent="0">
              <a:buNone/>
              <a:defRPr sz="1400"/>
            </a:lvl8pPr>
            <a:lvl9pPr marL="3657564"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68122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35845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95" indent="0">
              <a:buNone/>
              <a:defRPr sz="2000" b="1"/>
            </a:lvl2pPr>
            <a:lvl3pPr marL="914390" indent="0">
              <a:buNone/>
              <a:defRPr sz="1800" b="1"/>
            </a:lvl3pPr>
            <a:lvl4pPr marL="1371587" indent="0">
              <a:buNone/>
              <a:defRPr sz="1600" b="1"/>
            </a:lvl4pPr>
            <a:lvl5pPr marL="1828782" indent="0">
              <a:buNone/>
              <a:defRPr sz="1600" b="1"/>
            </a:lvl5pPr>
            <a:lvl6pPr marL="2285977" indent="0">
              <a:buNone/>
              <a:defRPr sz="1600" b="1"/>
            </a:lvl6pPr>
            <a:lvl7pPr marL="2743172" indent="0">
              <a:buNone/>
              <a:defRPr sz="1600" b="1"/>
            </a:lvl7pPr>
            <a:lvl8pPr marL="3200368" indent="0">
              <a:buNone/>
              <a:defRPr sz="1600" b="1"/>
            </a:lvl8pPr>
            <a:lvl9pPr marL="365756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95" indent="0">
              <a:buNone/>
              <a:defRPr sz="2000" b="1"/>
            </a:lvl2pPr>
            <a:lvl3pPr marL="914390" indent="0">
              <a:buNone/>
              <a:defRPr sz="1800" b="1"/>
            </a:lvl3pPr>
            <a:lvl4pPr marL="1371587" indent="0">
              <a:buNone/>
              <a:defRPr sz="1600" b="1"/>
            </a:lvl4pPr>
            <a:lvl5pPr marL="1828782" indent="0">
              <a:buNone/>
              <a:defRPr sz="1600" b="1"/>
            </a:lvl5pPr>
            <a:lvl6pPr marL="2285977" indent="0">
              <a:buNone/>
              <a:defRPr sz="1600" b="1"/>
            </a:lvl6pPr>
            <a:lvl7pPr marL="2743172" indent="0">
              <a:buNone/>
              <a:defRPr sz="1600" b="1"/>
            </a:lvl7pPr>
            <a:lvl8pPr marL="3200368" indent="0">
              <a:buNone/>
              <a:defRPr sz="1600" b="1"/>
            </a:lvl8pPr>
            <a:lvl9pPr marL="365756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90599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70644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0326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195" indent="0">
              <a:buNone/>
              <a:defRPr sz="1200"/>
            </a:lvl2pPr>
            <a:lvl3pPr marL="914390" indent="0">
              <a:buNone/>
              <a:defRPr sz="1000"/>
            </a:lvl3pPr>
            <a:lvl4pPr marL="1371587" indent="0">
              <a:buNone/>
              <a:defRPr sz="900"/>
            </a:lvl4pPr>
            <a:lvl5pPr marL="1828782" indent="0">
              <a:buNone/>
              <a:defRPr sz="900"/>
            </a:lvl5pPr>
            <a:lvl6pPr marL="2285977" indent="0">
              <a:buNone/>
              <a:defRPr sz="900"/>
            </a:lvl6pPr>
            <a:lvl7pPr marL="2743172" indent="0">
              <a:buNone/>
              <a:defRPr sz="900"/>
            </a:lvl7pPr>
            <a:lvl8pPr marL="3200368" indent="0">
              <a:buNone/>
              <a:defRPr sz="900"/>
            </a:lvl8pPr>
            <a:lvl9pPr marL="3657564"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27034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95" indent="0">
              <a:buNone/>
              <a:defRPr sz="2800"/>
            </a:lvl2pPr>
            <a:lvl3pPr marL="914390" indent="0">
              <a:buNone/>
              <a:defRPr sz="2400"/>
            </a:lvl3pPr>
            <a:lvl4pPr marL="1371587" indent="0">
              <a:buNone/>
              <a:defRPr sz="2000"/>
            </a:lvl4pPr>
            <a:lvl5pPr marL="1828782" indent="0">
              <a:buNone/>
              <a:defRPr sz="2000"/>
            </a:lvl5pPr>
            <a:lvl6pPr marL="2285977" indent="0">
              <a:buNone/>
              <a:defRPr sz="2000"/>
            </a:lvl6pPr>
            <a:lvl7pPr marL="2743172" indent="0">
              <a:buNone/>
              <a:defRPr sz="2000"/>
            </a:lvl7pPr>
            <a:lvl8pPr marL="3200368" indent="0">
              <a:buNone/>
              <a:defRPr sz="2000"/>
            </a:lvl8pPr>
            <a:lvl9pPr marL="3657564"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95" indent="0">
              <a:buNone/>
              <a:defRPr sz="1200"/>
            </a:lvl2pPr>
            <a:lvl3pPr marL="914390" indent="0">
              <a:buNone/>
              <a:defRPr sz="1000"/>
            </a:lvl3pPr>
            <a:lvl4pPr marL="1371587" indent="0">
              <a:buNone/>
              <a:defRPr sz="900"/>
            </a:lvl4pPr>
            <a:lvl5pPr marL="1828782" indent="0">
              <a:buNone/>
              <a:defRPr sz="900"/>
            </a:lvl5pPr>
            <a:lvl6pPr marL="2285977" indent="0">
              <a:buNone/>
              <a:defRPr sz="900"/>
            </a:lvl6pPr>
            <a:lvl7pPr marL="2743172" indent="0">
              <a:buNone/>
              <a:defRPr sz="900"/>
            </a:lvl7pPr>
            <a:lvl8pPr marL="3200368" indent="0">
              <a:buNone/>
              <a:defRPr sz="900"/>
            </a:lvl8pPr>
            <a:lvl9pPr marL="3657564"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62393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81843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71591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96390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195" indent="0" algn="ctr">
              <a:buNone/>
            </a:lvl2pPr>
            <a:lvl3pPr marL="914390" indent="0" algn="ctr">
              <a:buNone/>
            </a:lvl3pPr>
            <a:lvl4pPr marL="1371587" indent="0" algn="ctr">
              <a:buNone/>
            </a:lvl4pPr>
            <a:lvl5pPr marL="1828782" indent="0" algn="ctr">
              <a:buNone/>
            </a:lvl5pPr>
            <a:lvl6pPr marL="2285977" indent="0" algn="ctr">
              <a:buNone/>
            </a:lvl6pPr>
            <a:lvl7pPr marL="2743172" indent="0" algn="ctr">
              <a:buNone/>
            </a:lvl7pPr>
            <a:lvl8pPr marL="3200368" indent="0" algn="ctr">
              <a:buNone/>
            </a:lvl8pPr>
            <a:lvl9pPr marL="3657564"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A6B80C8-9C17-4C8D-80FA-039A6827A3A1}" type="datetimeFigureOut">
              <a:rPr lang="en-US" smtClean="0">
                <a:solidFill>
                  <a:srgbClr val="DBF5F9">
                    <a:shade val="90000"/>
                  </a:srgbClr>
                </a:solidFill>
              </a:rPr>
              <a:pPr/>
              <a:t>10/16/2020</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707775794"/>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10/16/2020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643131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5"/>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DBF5F9">
                    <a:shade val="90000"/>
                  </a:srgbClr>
                </a:solidFill>
              </a:rPr>
              <a:pPr/>
              <a:t>10/16/2020</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06663133"/>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10/16/2020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637887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0" y="1859759"/>
            <a:ext cx="5389033" cy="65484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1"/>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0" y="2514601"/>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10/16/2020</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069559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4"/>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95" indent="0">
              <a:buNone/>
              <a:defRPr sz="1800"/>
            </a:lvl2pPr>
            <a:lvl3pPr marL="914390" indent="0">
              <a:buNone/>
              <a:defRPr sz="1600"/>
            </a:lvl3pPr>
            <a:lvl4pPr marL="1371587" indent="0">
              <a:buNone/>
              <a:defRPr sz="1400"/>
            </a:lvl4pPr>
            <a:lvl5pPr marL="1828782" indent="0">
              <a:buNone/>
              <a:defRPr sz="1400"/>
            </a:lvl5pPr>
            <a:lvl6pPr marL="2285977" indent="0">
              <a:buNone/>
              <a:defRPr sz="1400"/>
            </a:lvl6pPr>
            <a:lvl7pPr marL="2743172" indent="0">
              <a:buNone/>
              <a:defRPr sz="1400"/>
            </a:lvl7pPr>
            <a:lvl8pPr marL="3200368" indent="0">
              <a:buNone/>
              <a:defRPr sz="1400"/>
            </a:lvl8pPr>
            <a:lvl9pPr marL="3657564"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10/16/2020</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178851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10/16/2020</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463882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1"/>
            <a:ext cx="3657600" cy="1162051"/>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10/16/2020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68910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8"/>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812800" y="1176998"/>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1"/>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10/16/2020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3"/>
            <a:ext cx="812800" cy="365125"/>
          </a:xfrm>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8"/>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1"/>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1" name="Freeform 10"/>
          <p:cNvSpPr>
            <a:spLocks/>
          </p:cNvSpPr>
          <p:nvPr/>
        </p:nvSpPr>
        <p:spPr bwMode="auto">
          <a:xfrm flipV="1">
            <a:off x="5842000" y="6219828"/>
            <a:ext cx="6350000" cy="638174"/>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Tree>
    <p:extLst>
      <p:ext uri="{BB962C8B-B14F-4D97-AF65-F5344CB8AC3E}">
        <p14:creationId xmlns:p14="http://schemas.microsoft.com/office/powerpoint/2010/main" val="1371370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10/16/2020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8753624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10/16/2020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7533096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195" indent="0" algn="ctr">
              <a:buNone/>
            </a:lvl2pPr>
            <a:lvl3pPr marL="914390" indent="0" algn="ctr">
              <a:buNone/>
            </a:lvl3pPr>
            <a:lvl4pPr marL="1371587" indent="0" algn="ctr">
              <a:buNone/>
            </a:lvl4pPr>
            <a:lvl5pPr marL="1828782" indent="0" algn="ctr">
              <a:buNone/>
            </a:lvl5pPr>
            <a:lvl6pPr marL="2285977" indent="0" algn="ctr">
              <a:buNone/>
            </a:lvl6pPr>
            <a:lvl7pPr marL="2743172" indent="0" algn="ctr">
              <a:buNone/>
            </a:lvl7pPr>
            <a:lvl8pPr marL="3200368" indent="0" algn="ctr">
              <a:buNone/>
            </a:lvl8pPr>
            <a:lvl9pPr marL="3657564"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A6B80C8-9C17-4C8D-80FA-039A6827A3A1}" type="datetimeFigureOut">
              <a:rPr lang="en-US" smtClean="0">
                <a:solidFill>
                  <a:srgbClr val="DBF5F9">
                    <a:shade val="90000"/>
                  </a:srgbClr>
                </a:solidFill>
              </a:rPr>
              <a:pPr/>
              <a:t>10/16/2020</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182189866"/>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10/16/2020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2202410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5"/>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DBF5F9">
                    <a:shade val="90000"/>
                  </a:srgbClr>
                </a:solidFill>
              </a:rPr>
              <a:pPr/>
              <a:t>10/16/2020</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625084929"/>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10/16/2020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90774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0" y="1859759"/>
            <a:ext cx="5389033" cy="65484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1"/>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0" y="2514601"/>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10/16/2020</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2950932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10/16/2020</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803284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10/16/2020</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0633121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1"/>
            <a:ext cx="3657600" cy="1162051"/>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10/16/2020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437651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8"/>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812800" y="1176998"/>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1"/>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10/16/2020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3"/>
            <a:ext cx="812800" cy="365125"/>
          </a:xfrm>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8"/>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1"/>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1" name="Freeform 10"/>
          <p:cNvSpPr>
            <a:spLocks/>
          </p:cNvSpPr>
          <p:nvPr/>
        </p:nvSpPr>
        <p:spPr bwMode="auto">
          <a:xfrm flipV="1">
            <a:off x="5842000" y="6219828"/>
            <a:ext cx="6350000" cy="638174"/>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Tree>
    <p:extLst>
      <p:ext uri="{BB962C8B-B14F-4D97-AF65-F5344CB8AC3E}">
        <p14:creationId xmlns:p14="http://schemas.microsoft.com/office/powerpoint/2010/main" val="1041535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10/16/2020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7387916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10/16/2020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632188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95" indent="0">
              <a:buNone/>
              <a:defRPr sz="2000" b="1"/>
            </a:lvl2pPr>
            <a:lvl3pPr marL="914390" indent="0">
              <a:buNone/>
              <a:defRPr sz="1800" b="1"/>
            </a:lvl3pPr>
            <a:lvl4pPr marL="1371587" indent="0">
              <a:buNone/>
              <a:defRPr sz="1600" b="1"/>
            </a:lvl4pPr>
            <a:lvl5pPr marL="1828782" indent="0">
              <a:buNone/>
              <a:defRPr sz="1600" b="1"/>
            </a:lvl5pPr>
            <a:lvl6pPr marL="2285977" indent="0">
              <a:buNone/>
              <a:defRPr sz="1600" b="1"/>
            </a:lvl6pPr>
            <a:lvl7pPr marL="2743172" indent="0">
              <a:buNone/>
              <a:defRPr sz="1600" b="1"/>
            </a:lvl7pPr>
            <a:lvl8pPr marL="3200368" indent="0">
              <a:buNone/>
              <a:defRPr sz="1600" b="1"/>
            </a:lvl8pPr>
            <a:lvl9pPr marL="365756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95" indent="0">
              <a:buNone/>
              <a:defRPr sz="2000" b="1"/>
            </a:lvl2pPr>
            <a:lvl3pPr marL="914390" indent="0">
              <a:buNone/>
              <a:defRPr sz="1800" b="1"/>
            </a:lvl3pPr>
            <a:lvl4pPr marL="1371587" indent="0">
              <a:buNone/>
              <a:defRPr sz="1600" b="1"/>
            </a:lvl4pPr>
            <a:lvl5pPr marL="1828782" indent="0">
              <a:buNone/>
              <a:defRPr sz="1600" b="1"/>
            </a:lvl5pPr>
            <a:lvl6pPr marL="2285977" indent="0">
              <a:buNone/>
              <a:defRPr sz="1600" b="1"/>
            </a:lvl6pPr>
            <a:lvl7pPr marL="2743172" indent="0">
              <a:buNone/>
              <a:defRPr sz="1600" b="1"/>
            </a:lvl7pPr>
            <a:lvl8pPr marL="3200368" indent="0">
              <a:buNone/>
              <a:defRPr sz="1600" b="1"/>
            </a:lvl8pPr>
            <a:lvl9pPr marL="365756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195" indent="0">
              <a:buNone/>
              <a:defRPr sz="1200"/>
            </a:lvl2pPr>
            <a:lvl3pPr marL="914390" indent="0">
              <a:buNone/>
              <a:defRPr sz="1000"/>
            </a:lvl3pPr>
            <a:lvl4pPr marL="1371587" indent="0">
              <a:buNone/>
              <a:defRPr sz="900"/>
            </a:lvl4pPr>
            <a:lvl5pPr marL="1828782" indent="0">
              <a:buNone/>
              <a:defRPr sz="900"/>
            </a:lvl5pPr>
            <a:lvl6pPr marL="2285977" indent="0">
              <a:buNone/>
              <a:defRPr sz="900"/>
            </a:lvl6pPr>
            <a:lvl7pPr marL="2743172" indent="0">
              <a:buNone/>
              <a:defRPr sz="900"/>
            </a:lvl7pPr>
            <a:lvl8pPr marL="3200368" indent="0">
              <a:buNone/>
              <a:defRPr sz="900"/>
            </a:lvl8pPr>
            <a:lvl9pPr marL="3657564"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95" indent="0">
              <a:buNone/>
              <a:defRPr sz="2800"/>
            </a:lvl2pPr>
            <a:lvl3pPr marL="914390" indent="0">
              <a:buNone/>
              <a:defRPr sz="2400"/>
            </a:lvl3pPr>
            <a:lvl4pPr marL="1371587" indent="0">
              <a:buNone/>
              <a:defRPr sz="2000"/>
            </a:lvl4pPr>
            <a:lvl5pPr marL="1828782" indent="0">
              <a:buNone/>
              <a:defRPr sz="2000"/>
            </a:lvl5pPr>
            <a:lvl6pPr marL="2285977" indent="0">
              <a:buNone/>
              <a:defRPr sz="2000"/>
            </a:lvl6pPr>
            <a:lvl7pPr marL="2743172" indent="0">
              <a:buNone/>
              <a:defRPr sz="2000"/>
            </a:lvl7pPr>
            <a:lvl8pPr marL="3200368" indent="0">
              <a:buNone/>
              <a:defRPr sz="2000"/>
            </a:lvl8pPr>
            <a:lvl9pPr marL="3657564"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95" indent="0">
              <a:buNone/>
              <a:defRPr sz="1200"/>
            </a:lvl2pPr>
            <a:lvl3pPr marL="914390" indent="0">
              <a:buNone/>
              <a:defRPr sz="1000"/>
            </a:lvl3pPr>
            <a:lvl4pPr marL="1371587" indent="0">
              <a:buNone/>
              <a:defRPr sz="900"/>
            </a:lvl4pPr>
            <a:lvl5pPr marL="1828782" indent="0">
              <a:buNone/>
              <a:defRPr sz="900"/>
            </a:lvl5pPr>
            <a:lvl6pPr marL="2285977" indent="0">
              <a:buNone/>
              <a:defRPr sz="900"/>
            </a:lvl6pPr>
            <a:lvl7pPr marL="2743172" indent="0">
              <a:buNone/>
              <a:defRPr sz="900"/>
            </a:lvl7pPr>
            <a:lvl8pPr marL="3200368" indent="0">
              <a:buNone/>
              <a:defRPr sz="900"/>
            </a:lvl8pPr>
            <a:lvl9pPr marL="3657564"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1"/>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7"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195"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39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587"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782"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896" indent="-342896"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43" indent="-285748" algn="l" rtl="0" eaLnBrk="0" fontAlgn="base" hangingPunct="0">
        <a:spcBef>
          <a:spcPct val="20000"/>
        </a:spcBef>
        <a:spcAft>
          <a:spcPct val="0"/>
        </a:spcAft>
        <a:buChar char="–"/>
        <a:defRPr sz="2800">
          <a:solidFill>
            <a:schemeClr val="tx1"/>
          </a:solidFill>
          <a:latin typeface="+mn-lt"/>
          <a:cs typeface="+mn-cs"/>
        </a:defRPr>
      </a:lvl2pPr>
      <a:lvl3pPr marL="1142988" indent="-228598"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184" indent="-228598" algn="l" rtl="0" eaLnBrk="0" fontAlgn="base" hangingPunct="0">
        <a:spcBef>
          <a:spcPct val="20000"/>
        </a:spcBef>
        <a:spcAft>
          <a:spcPct val="0"/>
        </a:spcAft>
        <a:buChar char="–"/>
        <a:defRPr sz="2000">
          <a:solidFill>
            <a:schemeClr val="tx1"/>
          </a:solidFill>
          <a:latin typeface="+mn-lt"/>
          <a:cs typeface="+mn-cs"/>
        </a:defRPr>
      </a:lvl4pPr>
      <a:lvl5pPr marL="2057380" indent="-228598"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575" indent="-228598" algn="l" rtl="0" fontAlgn="base">
        <a:spcBef>
          <a:spcPct val="20000"/>
        </a:spcBef>
        <a:spcAft>
          <a:spcPct val="0"/>
        </a:spcAft>
        <a:buClr>
          <a:schemeClr val="tx2"/>
        </a:buClr>
        <a:buChar char="•"/>
        <a:defRPr sz="2000">
          <a:solidFill>
            <a:schemeClr val="tx1"/>
          </a:solidFill>
          <a:latin typeface="+mn-lt"/>
          <a:cs typeface="+mn-cs"/>
        </a:defRPr>
      </a:lvl6pPr>
      <a:lvl7pPr marL="2971770" indent="-228598" algn="l" rtl="0" fontAlgn="base">
        <a:spcBef>
          <a:spcPct val="20000"/>
        </a:spcBef>
        <a:spcAft>
          <a:spcPct val="0"/>
        </a:spcAft>
        <a:buClr>
          <a:schemeClr val="tx2"/>
        </a:buClr>
        <a:buChar char="•"/>
        <a:defRPr sz="2000">
          <a:solidFill>
            <a:schemeClr val="tx1"/>
          </a:solidFill>
          <a:latin typeface="+mn-lt"/>
          <a:cs typeface="+mn-cs"/>
        </a:defRPr>
      </a:lvl7pPr>
      <a:lvl8pPr marL="3428965" indent="-228598" algn="l" rtl="0" fontAlgn="base">
        <a:spcBef>
          <a:spcPct val="20000"/>
        </a:spcBef>
        <a:spcAft>
          <a:spcPct val="0"/>
        </a:spcAft>
        <a:buClr>
          <a:schemeClr val="tx2"/>
        </a:buClr>
        <a:buChar char="•"/>
        <a:defRPr sz="2000">
          <a:solidFill>
            <a:schemeClr val="tx1"/>
          </a:solidFill>
          <a:latin typeface="+mn-lt"/>
          <a:cs typeface="+mn-cs"/>
        </a:defRPr>
      </a:lvl8pPr>
      <a:lvl9pPr marL="3886162" indent="-228598"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390" rtl="0" eaLnBrk="1" latinLnBrk="0" hangingPunct="1">
        <a:defRPr sz="1800" kern="1200">
          <a:solidFill>
            <a:schemeClr val="tx1"/>
          </a:solidFill>
          <a:latin typeface="+mn-lt"/>
          <a:ea typeface="+mn-ea"/>
          <a:cs typeface="+mn-cs"/>
        </a:defRPr>
      </a:lvl1pPr>
      <a:lvl2pPr marL="457195" algn="l" defTabSz="914390" rtl="0" eaLnBrk="1" latinLnBrk="0" hangingPunct="1">
        <a:defRPr sz="1800" kern="1200">
          <a:solidFill>
            <a:schemeClr val="tx1"/>
          </a:solidFill>
          <a:latin typeface="+mn-lt"/>
          <a:ea typeface="+mn-ea"/>
          <a:cs typeface="+mn-cs"/>
        </a:defRPr>
      </a:lvl2pPr>
      <a:lvl3pPr marL="914390" algn="l" defTabSz="914390" rtl="0" eaLnBrk="1" latinLnBrk="0" hangingPunct="1">
        <a:defRPr sz="1800" kern="1200">
          <a:solidFill>
            <a:schemeClr val="tx1"/>
          </a:solidFill>
          <a:latin typeface="+mn-lt"/>
          <a:ea typeface="+mn-ea"/>
          <a:cs typeface="+mn-cs"/>
        </a:defRPr>
      </a:lvl3pPr>
      <a:lvl4pPr marL="1371587" algn="l" defTabSz="914390" rtl="0" eaLnBrk="1" latinLnBrk="0" hangingPunct="1">
        <a:defRPr sz="1800" kern="1200">
          <a:solidFill>
            <a:schemeClr val="tx1"/>
          </a:solidFill>
          <a:latin typeface="+mn-lt"/>
          <a:ea typeface="+mn-ea"/>
          <a:cs typeface="+mn-cs"/>
        </a:defRPr>
      </a:lvl4pPr>
      <a:lvl5pPr marL="1828782" algn="l" defTabSz="914390" rtl="0" eaLnBrk="1" latinLnBrk="0" hangingPunct="1">
        <a:defRPr sz="1800" kern="1200">
          <a:solidFill>
            <a:schemeClr val="tx1"/>
          </a:solidFill>
          <a:latin typeface="+mn-lt"/>
          <a:ea typeface="+mn-ea"/>
          <a:cs typeface="+mn-cs"/>
        </a:defRPr>
      </a:lvl5pPr>
      <a:lvl6pPr marL="2285977" algn="l" defTabSz="914390" rtl="0" eaLnBrk="1" latinLnBrk="0" hangingPunct="1">
        <a:defRPr sz="1800" kern="1200">
          <a:solidFill>
            <a:schemeClr val="tx1"/>
          </a:solidFill>
          <a:latin typeface="+mn-lt"/>
          <a:ea typeface="+mn-ea"/>
          <a:cs typeface="+mn-cs"/>
        </a:defRPr>
      </a:lvl6pPr>
      <a:lvl7pPr marL="2743172" algn="l" defTabSz="914390" rtl="0" eaLnBrk="1" latinLnBrk="0" hangingPunct="1">
        <a:defRPr sz="1800" kern="1200">
          <a:solidFill>
            <a:schemeClr val="tx1"/>
          </a:solidFill>
          <a:latin typeface="+mn-lt"/>
          <a:ea typeface="+mn-ea"/>
          <a:cs typeface="+mn-cs"/>
        </a:defRPr>
      </a:lvl7pPr>
      <a:lvl8pPr marL="3200368" algn="l" defTabSz="914390" rtl="0" eaLnBrk="1" latinLnBrk="0" hangingPunct="1">
        <a:defRPr sz="1800" kern="1200">
          <a:solidFill>
            <a:schemeClr val="tx1"/>
          </a:solidFill>
          <a:latin typeface="+mn-lt"/>
          <a:ea typeface="+mn-ea"/>
          <a:cs typeface="+mn-cs"/>
        </a:defRPr>
      </a:lvl8pPr>
      <a:lvl9pPr marL="3657564" algn="l" defTabSz="91439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1"/>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7"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1233101813"/>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195"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39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587"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782"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896" indent="-342896"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43" indent="-285748" algn="l" rtl="0" eaLnBrk="0" fontAlgn="base" hangingPunct="0">
        <a:spcBef>
          <a:spcPct val="20000"/>
        </a:spcBef>
        <a:spcAft>
          <a:spcPct val="0"/>
        </a:spcAft>
        <a:buChar char="–"/>
        <a:defRPr sz="2800">
          <a:solidFill>
            <a:schemeClr val="tx1"/>
          </a:solidFill>
          <a:latin typeface="+mn-lt"/>
          <a:cs typeface="+mn-cs"/>
        </a:defRPr>
      </a:lvl2pPr>
      <a:lvl3pPr marL="1142988" indent="-228598"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184" indent="-228598" algn="l" rtl="0" eaLnBrk="0" fontAlgn="base" hangingPunct="0">
        <a:spcBef>
          <a:spcPct val="20000"/>
        </a:spcBef>
        <a:spcAft>
          <a:spcPct val="0"/>
        </a:spcAft>
        <a:buChar char="–"/>
        <a:defRPr sz="2000">
          <a:solidFill>
            <a:schemeClr val="tx1"/>
          </a:solidFill>
          <a:latin typeface="+mn-lt"/>
          <a:cs typeface="+mn-cs"/>
        </a:defRPr>
      </a:lvl4pPr>
      <a:lvl5pPr marL="2057380" indent="-228598"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575" indent="-228598" algn="l" rtl="0" fontAlgn="base">
        <a:spcBef>
          <a:spcPct val="20000"/>
        </a:spcBef>
        <a:spcAft>
          <a:spcPct val="0"/>
        </a:spcAft>
        <a:buClr>
          <a:schemeClr val="tx2"/>
        </a:buClr>
        <a:buChar char="•"/>
        <a:defRPr sz="2000">
          <a:solidFill>
            <a:schemeClr val="tx1"/>
          </a:solidFill>
          <a:latin typeface="+mn-lt"/>
          <a:cs typeface="+mn-cs"/>
        </a:defRPr>
      </a:lvl6pPr>
      <a:lvl7pPr marL="2971770" indent="-228598" algn="l" rtl="0" fontAlgn="base">
        <a:spcBef>
          <a:spcPct val="20000"/>
        </a:spcBef>
        <a:spcAft>
          <a:spcPct val="0"/>
        </a:spcAft>
        <a:buClr>
          <a:schemeClr val="tx2"/>
        </a:buClr>
        <a:buChar char="•"/>
        <a:defRPr sz="2000">
          <a:solidFill>
            <a:schemeClr val="tx1"/>
          </a:solidFill>
          <a:latin typeface="+mn-lt"/>
          <a:cs typeface="+mn-cs"/>
        </a:defRPr>
      </a:lvl7pPr>
      <a:lvl8pPr marL="3428965" indent="-228598" algn="l" rtl="0" fontAlgn="base">
        <a:spcBef>
          <a:spcPct val="20000"/>
        </a:spcBef>
        <a:spcAft>
          <a:spcPct val="0"/>
        </a:spcAft>
        <a:buClr>
          <a:schemeClr val="tx2"/>
        </a:buClr>
        <a:buChar char="•"/>
        <a:defRPr sz="2000">
          <a:solidFill>
            <a:schemeClr val="tx1"/>
          </a:solidFill>
          <a:latin typeface="+mn-lt"/>
          <a:cs typeface="+mn-cs"/>
        </a:defRPr>
      </a:lvl8pPr>
      <a:lvl9pPr marL="3886162" indent="-228598"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390" rtl="0" eaLnBrk="1" latinLnBrk="0" hangingPunct="1">
        <a:defRPr sz="1800" kern="1200">
          <a:solidFill>
            <a:schemeClr val="tx1"/>
          </a:solidFill>
          <a:latin typeface="+mn-lt"/>
          <a:ea typeface="+mn-ea"/>
          <a:cs typeface="+mn-cs"/>
        </a:defRPr>
      </a:lvl1pPr>
      <a:lvl2pPr marL="457195" algn="l" defTabSz="914390" rtl="0" eaLnBrk="1" latinLnBrk="0" hangingPunct="1">
        <a:defRPr sz="1800" kern="1200">
          <a:solidFill>
            <a:schemeClr val="tx1"/>
          </a:solidFill>
          <a:latin typeface="+mn-lt"/>
          <a:ea typeface="+mn-ea"/>
          <a:cs typeface="+mn-cs"/>
        </a:defRPr>
      </a:lvl2pPr>
      <a:lvl3pPr marL="914390" algn="l" defTabSz="914390" rtl="0" eaLnBrk="1" latinLnBrk="0" hangingPunct="1">
        <a:defRPr sz="1800" kern="1200">
          <a:solidFill>
            <a:schemeClr val="tx1"/>
          </a:solidFill>
          <a:latin typeface="+mn-lt"/>
          <a:ea typeface="+mn-ea"/>
          <a:cs typeface="+mn-cs"/>
        </a:defRPr>
      </a:lvl3pPr>
      <a:lvl4pPr marL="1371587" algn="l" defTabSz="914390" rtl="0" eaLnBrk="1" latinLnBrk="0" hangingPunct="1">
        <a:defRPr sz="1800" kern="1200">
          <a:solidFill>
            <a:schemeClr val="tx1"/>
          </a:solidFill>
          <a:latin typeface="+mn-lt"/>
          <a:ea typeface="+mn-ea"/>
          <a:cs typeface="+mn-cs"/>
        </a:defRPr>
      </a:lvl4pPr>
      <a:lvl5pPr marL="1828782" algn="l" defTabSz="914390" rtl="0" eaLnBrk="1" latinLnBrk="0" hangingPunct="1">
        <a:defRPr sz="1800" kern="1200">
          <a:solidFill>
            <a:schemeClr val="tx1"/>
          </a:solidFill>
          <a:latin typeface="+mn-lt"/>
          <a:ea typeface="+mn-ea"/>
          <a:cs typeface="+mn-cs"/>
        </a:defRPr>
      </a:lvl5pPr>
      <a:lvl6pPr marL="2285977" algn="l" defTabSz="914390" rtl="0" eaLnBrk="1" latinLnBrk="0" hangingPunct="1">
        <a:defRPr sz="1800" kern="1200">
          <a:solidFill>
            <a:schemeClr val="tx1"/>
          </a:solidFill>
          <a:latin typeface="+mn-lt"/>
          <a:ea typeface="+mn-ea"/>
          <a:cs typeface="+mn-cs"/>
        </a:defRPr>
      </a:lvl6pPr>
      <a:lvl7pPr marL="2743172" algn="l" defTabSz="914390" rtl="0" eaLnBrk="1" latinLnBrk="0" hangingPunct="1">
        <a:defRPr sz="1800" kern="1200">
          <a:solidFill>
            <a:schemeClr val="tx1"/>
          </a:solidFill>
          <a:latin typeface="+mn-lt"/>
          <a:ea typeface="+mn-ea"/>
          <a:cs typeface="+mn-cs"/>
        </a:defRPr>
      </a:lvl7pPr>
      <a:lvl8pPr marL="3200368" algn="l" defTabSz="914390" rtl="0" eaLnBrk="1" latinLnBrk="0" hangingPunct="1">
        <a:defRPr sz="1800" kern="1200">
          <a:solidFill>
            <a:schemeClr val="tx1"/>
          </a:solidFill>
          <a:latin typeface="+mn-lt"/>
          <a:ea typeface="+mn-ea"/>
          <a:cs typeface="+mn-cs"/>
        </a:defRPr>
      </a:lvl8pPr>
      <a:lvl9pPr marL="3657564" algn="l" defTabSz="91439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3"/>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8" name="Freeform 7"/>
          <p:cNvSpPr>
            <a:spLocks/>
          </p:cNvSpPr>
          <p:nvPr/>
        </p:nvSpPr>
        <p:spPr bwMode="auto">
          <a:xfrm>
            <a:off x="5842000" y="-7143"/>
            <a:ext cx="6350000" cy="638174"/>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3"/>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6A6B80C8-9C17-4C8D-80FA-039A6827A3A1}" type="datetimeFigureOut">
              <a:rPr lang="en-US" smtClean="0">
                <a:solidFill>
                  <a:srgbClr val="04617B">
                    <a:shade val="90000"/>
                  </a:srgbClr>
                </a:solidFill>
                <a:latin typeface="Constantia"/>
                <a:cs typeface="+mn-cs"/>
              </a:rPr>
              <a:pPr fontAlgn="auto">
                <a:spcBef>
                  <a:spcPts val="0"/>
                </a:spcBef>
                <a:spcAft>
                  <a:spcPts val="0"/>
                </a:spcAft>
              </a:pPr>
              <a:t>10/16/2020</a:t>
            </a:fld>
            <a:endParaRPr lang="en-US">
              <a:solidFill>
                <a:srgbClr val="04617B">
                  <a:shade val="90000"/>
                </a:srgbClr>
              </a:solidFill>
              <a:latin typeface="Constantia"/>
              <a:cs typeface="+mn-cs"/>
            </a:endParaRPr>
          </a:p>
        </p:txBody>
      </p:sp>
      <p:sp>
        <p:nvSpPr>
          <p:cNvPr id="22" name="Footer Placeholder 21"/>
          <p:cNvSpPr>
            <a:spLocks noGrp="1"/>
          </p:cNvSpPr>
          <p:nvPr>
            <p:ph type="ftr" sz="quarter" idx="3"/>
          </p:nvPr>
        </p:nvSpPr>
        <p:spPr>
          <a:xfrm>
            <a:off x="3556000" y="6356353"/>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04617B">
                  <a:shade val="90000"/>
                </a:srgbClr>
              </a:solidFill>
              <a:latin typeface="Constantia"/>
              <a:cs typeface="+mn-cs"/>
            </a:endParaRPr>
          </a:p>
        </p:txBody>
      </p:sp>
      <p:sp>
        <p:nvSpPr>
          <p:cNvPr id="18" name="Slide Number Placeholder 17"/>
          <p:cNvSpPr>
            <a:spLocks noGrp="1"/>
          </p:cNvSpPr>
          <p:nvPr>
            <p:ph type="sldNum" sz="quarter" idx="4"/>
          </p:nvPr>
        </p:nvSpPr>
        <p:spPr>
          <a:xfrm>
            <a:off x="10566400" y="6356353"/>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41426CE2-90E3-4B1E-80FF-F519754C6738}" type="slidenum">
              <a:rPr lang="en-US" smtClean="0">
                <a:solidFill>
                  <a:srgbClr val="04617B">
                    <a:shade val="90000"/>
                  </a:srgbClr>
                </a:solidFill>
                <a:latin typeface="Constantia"/>
                <a:cs typeface="+mn-cs"/>
              </a:rPr>
              <a:pPr fontAlgn="auto">
                <a:spcBef>
                  <a:spcPts val="0"/>
                </a:spcBef>
                <a:spcAft>
                  <a:spcPts val="0"/>
                </a:spcAft>
              </a:pPr>
              <a:t>‹#›</a:t>
            </a:fld>
            <a:endParaRPr lang="en-US">
              <a:solidFill>
                <a:srgbClr val="04617B">
                  <a:shade val="90000"/>
                </a:srgbClr>
              </a:solidFill>
              <a:latin typeface="Constantia"/>
              <a:cs typeface="+mn-cs"/>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grpSp>
    </p:spTree>
    <p:extLst>
      <p:ext uri="{BB962C8B-B14F-4D97-AF65-F5344CB8AC3E}">
        <p14:creationId xmlns:p14="http://schemas.microsoft.com/office/powerpoint/2010/main" val="139876858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18" indent="-274318"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74" indent="-246886"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390" indent="-246886"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08" indent="-210310"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26" indent="-210310"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43" indent="-210310"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21" indent="-182878"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38" indent="-182878"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55" indent="-182878"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95" algn="l" rtl="0" eaLnBrk="1" latinLnBrk="0" hangingPunct="1">
        <a:defRPr kumimoji="0" kern="1200">
          <a:solidFill>
            <a:schemeClr val="tx1"/>
          </a:solidFill>
          <a:latin typeface="+mn-lt"/>
          <a:ea typeface="+mn-ea"/>
          <a:cs typeface="+mn-cs"/>
        </a:defRPr>
      </a:lvl2pPr>
      <a:lvl3pPr marL="914390" algn="l" rtl="0" eaLnBrk="1" latinLnBrk="0" hangingPunct="1">
        <a:defRPr kumimoji="0" kern="1200">
          <a:solidFill>
            <a:schemeClr val="tx1"/>
          </a:solidFill>
          <a:latin typeface="+mn-lt"/>
          <a:ea typeface="+mn-ea"/>
          <a:cs typeface="+mn-cs"/>
        </a:defRPr>
      </a:lvl3pPr>
      <a:lvl4pPr marL="1371587" algn="l" rtl="0" eaLnBrk="1" latinLnBrk="0" hangingPunct="1">
        <a:defRPr kumimoji="0" kern="1200">
          <a:solidFill>
            <a:schemeClr val="tx1"/>
          </a:solidFill>
          <a:latin typeface="+mn-lt"/>
          <a:ea typeface="+mn-ea"/>
          <a:cs typeface="+mn-cs"/>
        </a:defRPr>
      </a:lvl4pPr>
      <a:lvl5pPr marL="1828782" algn="l" rtl="0" eaLnBrk="1" latinLnBrk="0" hangingPunct="1">
        <a:defRPr kumimoji="0" kern="1200">
          <a:solidFill>
            <a:schemeClr val="tx1"/>
          </a:solidFill>
          <a:latin typeface="+mn-lt"/>
          <a:ea typeface="+mn-ea"/>
          <a:cs typeface="+mn-cs"/>
        </a:defRPr>
      </a:lvl5pPr>
      <a:lvl6pPr marL="2285977" algn="l" rtl="0" eaLnBrk="1" latinLnBrk="0" hangingPunct="1">
        <a:defRPr kumimoji="0" kern="1200">
          <a:solidFill>
            <a:schemeClr val="tx1"/>
          </a:solidFill>
          <a:latin typeface="+mn-lt"/>
          <a:ea typeface="+mn-ea"/>
          <a:cs typeface="+mn-cs"/>
        </a:defRPr>
      </a:lvl6pPr>
      <a:lvl7pPr marL="2743172" algn="l" rtl="0" eaLnBrk="1" latinLnBrk="0" hangingPunct="1">
        <a:defRPr kumimoji="0" kern="1200">
          <a:solidFill>
            <a:schemeClr val="tx1"/>
          </a:solidFill>
          <a:latin typeface="+mn-lt"/>
          <a:ea typeface="+mn-ea"/>
          <a:cs typeface="+mn-cs"/>
        </a:defRPr>
      </a:lvl7pPr>
      <a:lvl8pPr marL="3200368" algn="l" rtl="0" eaLnBrk="1" latinLnBrk="0" hangingPunct="1">
        <a:defRPr kumimoji="0" kern="1200">
          <a:solidFill>
            <a:schemeClr val="tx1"/>
          </a:solidFill>
          <a:latin typeface="+mn-lt"/>
          <a:ea typeface="+mn-ea"/>
          <a:cs typeface="+mn-cs"/>
        </a:defRPr>
      </a:lvl8pPr>
      <a:lvl9pPr marL="3657564"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3"/>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8" name="Freeform 7"/>
          <p:cNvSpPr>
            <a:spLocks/>
          </p:cNvSpPr>
          <p:nvPr/>
        </p:nvSpPr>
        <p:spPr bwMode="auto">
          <a:xfrm>
            <a:off x="5842000" y="-7143"/>
            <a:ext cx="6350000" cy="638174"/>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3"/>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6A6B80C8-9C17-4C8D-80FA-039A6827A3A1}" type="datetimeFigureOut">
              <a:rPr lang="en-US" smtClean="0">
                <a:solidFill>
                  <a:srgbClr val="04617B">
                    <a:shade val="90000"/>
                  </a:srgbClr>
                </a:solidFill>
                <a:latin typeface="Constantia"/>
                <a:cs typeface="+mn-cs"/>
              </a:rPr>
              <a:pPr fontAlgn="auto">
                <a:spcBef>
                  <a:spcPts val="0"/>
                </a:spcBef>
                <a:spcAft>
                  <a:spcPts val="0"/>
                </a:spcAft>
              </a:pPr>
              <a:t>10/16/2020</a:t>
            </a:fld>
            <a:endParaRPr lang="en-US">
              <a:solidFill>
                <a:srgbClr val="04617B">
                  <a:shade val="90000"/>
                </a:srgbClr>
              </a:solidFill>
              <a:latin typeface="Constantia"/>
              <a:cs typeface="+mn-cs"/>
            </a:endParaRPr>
          </a:p>
        </p:txBody>
      </p:sp>
      <p:sp>
        <p:nvSpPr>
          <p:cNvPr id="22" name="Footer Placeholder 21"/>
          <p:cNvSpPr>
            <a:spLocks noGrp="1"/>
          </p:cNvSpPr>
          <p:nvPr>
            <p:ph type="ftr" sz="quarter" idx="3"/>
          </p:nvPr>
        </p:nvSpPr>
        <p:spPr>
          <a:xfrm>
            <a:off x="3556000" y="6356353"/>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04617B">
                  <a:shade val="90000"/>
                </a:srgbClr>
              </a:solidFill>
              <a:latin typeface="Constantia"/>
              <a:cs typeface="+mn-cs"/>
            </a:endParaRPr>
          </a:p>
        </p:txBody>
      </p:sp>
      <p:sp>
        <p:nvSpPr>
          <p:cNvPr id="18" name="Slide Number Placeholder 17"/>
          <p:cNvSpPr>
            <a:spLocks noGrp="1"/>
          </p:cNvSpPr>
          <p:nvPr>
            <p:ph type="sldNum" sz="quarter" idx="4"/>
          </p:nvPr>
        </p:nvSpPr>
        <p:spPr>
          <a:xfrm>
            <a:off x="10566400" y="6356353"/>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41426CE2-90E3-4B1E-80FF-F519754C6738}" type="slidenum">
              <a:rPr lang="en-US" smtClean="0">
                <a:solidFill>
                  <a:srgbClr val="04617B">
                    <a:shade val="90000"/>
                  </a:srgbClr>
                </a:solidFill>
                <a:latin typeface="Constantia"/>
                <a:cs typeface="+mn-cs"/>
              </a:rPr>
              <a:pPr fontAlgn="auto">
                <a:spcBef>
                  <a:spcPts val="0"/>
                </a:spcBef>
                <a:spcAft>
                  <a:spcPts val="0"/>
                </a:spcAft>
              </a:pPr>
              <a:t>‹#›</a:t>
            </a:fld>
            <a:endParaRPr lang="en-US">
              <a:solidFill>
                <a:srgbClr val="04617B">
                  <a:shade val="90000"/>
                </a:srgbClr>
              </a:solidFill>
              <a:latin typeface="Constantia"/>
              <a:cs typeface="+mn-cs"/>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grpSp>
    </p:spTree>
    <p:extLst>
      <p:ext uri="{BB962C8B-B14F-4D97-AF65-F5344CB8AC3E}">
        <p14:creationId xmlns:p14="http://schemas.microsoft.com/office/powerpoint/2010/main" val="128565617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18" indent="-274318"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74" indent="-246886"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390" indent="-246886"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08" indent="-210310"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26" indent="-210310"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43" indent="-210310"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21" indent="-182878"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38" indent="-182878"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55" indent="-182878"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95" algn="l" rtl="0" eaLnBrk="1" latinLnBrk="0" hangingPunct="1">
        <a:defRPr kumimoji="0" kern="1200">
          <a:solidFill>
            <a:schemeClr val="tx1"/>
          </a:solidFill>
          <a:latin typeface="+mn-lt"/>
          <a:ea typeface="+mn-ea"/>
          <a:cs typeface="+mn-cs"/>
        </a:defRPr>
      </a:lvl2pPr>
      <a:lvl3pPr marL="914390" algn="l" rtl="0" eaLnBrk="1" latinLnBrk="0" hangingPunct="1">
        <a:defRPr kumimoji="0" kern="1200">
          <a:solidFill>
            <a:schemeClr val="tx1"/>
          </a:solidFill>
          <a:latin typeface="+mn-lt"/>
          <a:ea typeface="+mn-ea"/>
          <a:cs typeface="+mn-cs"/>
        </a:defRPr>
      </a:lvl3pPr>
      <a:lvl4pPr marL="1371587" algn="l" rtl="0" eaLnBrk="1" latinLnBrk="0" hangingPunct="1">
        <a:defRPr kumimoji="0" kern="1200">
          <a:solidFill>
            <a:schemeClr val="tx1"/>
          </a:solidFill>
          <a:latin typeface="+mn-lt"/>
          <a:ea typeface="+mn-ea"/>
          <a:cs typeface="+mn-cs"/>
        </a:defRPr>
      </a:lvl4pPr>
      <a:lvl5pPr marL="1828782" algn="l" rtl="0" eaLnBrk="1" latinLnBrk="0" hangingPunct="1">
        <a:defRPr kumimoji="0" kern="1200">
          <a:solidFill>
            <a:schemeClr val="tx1"/>
          </a:solidFill>
          <a:latin typeface="+mn-lt"/>
          <a:ea typeface="+mn-ea"/>
          <a:cs typeface="+mn-cs"/>
        </a:defRPr>
      </a:lvl5pPr>
      <a:lvl6pPr marL="2285977" algn="l" rtl="0" eaLnBrk="1" latinLnBrk="0" hangingPunct="1">
        <a:defRPr kumimoji="0" kern="1200">
          <a:solidFill>
            <a:schemeClr val="tx1"/>
          </a:solidFill>
          <a:latin typeface="+mn-lt"/>
          <a:ea typeface="+mn-ea"/>
          <a:cs typeface="+mn-cs"/>
        </a:defRPr>
      </a:lvl6pPr>
      <a:lvl7pPr marL="2743172" algn="l" rtl="0" eaLnBrk="1" latinLnBrk="0" hangingPunct="1">
        <a:defRPr kumimoji="0" kern="1200">
          <a:solidFill>
            <a:schemeClr val="tx1"/>
          </a:solidFill>
          <a:latin typeface="+mn-lt"/>
          <a:ea typeface="+mn-ea"/>
          <a:cs typeface="+mn-cs"/>
        </a:defRPr>
      </a:lvl7pPr>
      <a:lvl8pPr marL="3200368" algn="l" rtl="0" eaLnBrk="1" latinLnBrk="0" hangingPunct="1">
        <a:defRPr kumimoji="0" kern="1200">
          <a:solidFill>
            <a:schemeClr val="tx1"/>
          </a:solidFill>
          <a:latin typeface="+mn-lt"/>
          <a:ea typeface="+mn-ea"/>
          <a:cs typeface="+mn-cs"/>
        </a:defRPr>
      </a:lvl8pPr>
      <a:lvl9pPr marL="3657564"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
        <p:nvSpPr>
          <p:cNvPr id="6" name="TextBox 5"/>
          <p:cNvSpPr txBox="1"/>
          <p:nvPr/>
        </p:nvSpPr>
        <p:spPr>
          <a:xfrm>
            <a:off x="2819400" y="5934671"/>
            <a:ext cx="6477000" cy="923330"/>
          </a:xfrm>
          <a:prstGeom prst="rect">
            <a:avLst/>
          </a:prstGeom>
          <a:noFill/>
        </p:spPr>
        <p:txBody>
          <a:bodyPr wrap="square" rtlCol="0">
            <a:spAutoFit/>
          </a:bodyPr>
          <a:lstStyle/>
          <a:p>
            <a:pPr algn="ctr" defTabSz="914390">
              <a:defRPr/>
            </a:pPr>
            <a:r>
              <a:rPr lang="en-US" b="1" dirty="0">
                <a:solidFill>
                  <a:srgbClr val="1C9480"/>
                </a:solidFill>
              </a:rPr>
              <a:t>“For the Joy of the Lord is your Strength”</a:t>
            </a:r>
          </a:p>
          <a:p>
            <a:pPr algn="ctr" defTabSz="914390">
              <a:defRPr/>
            </a:pPr>
            <a:r>
              <a:rPr lang="en-US" b="1" dirty="0">
                <a:solidFill>
                  <a:srgbClr val="1C9480"/>
                </a:solidFill>
              </a:rPr>
              <a:t> Nehemiah 8:10 </a:t>
            </a:r>
          </a:p>
          <a:p>
            <a:pPr algn="ctr" defTabSz="914390">
              <a:defRPr/>
            </a:pPr>
            <a:endParaRPr lang="en-US" b="1" dirty="0">
              <a:solidFill>
                <a:srgbClr val="1C9480"/>
              </a:solidFill>
            </a:endParaRPr>
          </a:p>
        </p:txBody>
      </p:sp>
    </p:spTree>
    <p:extLst>
      <p:ext uri="{BB962C8B-B14F-4D97-AF65-F5344CB8AC3E}">
        <p14:creationId xmlns:p14="http://schemas.microsoft.com/office/powerpoint/2010/main" val="1134432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
            <a:ext cx="12115800" cy="5016758"/>
          </a:xfrm>
          <a:prstGeom prst="rect">
            <a:avLst/>
          </a:prstGeom>
        </p:spPr>
        <p:txBody>
          <a:bodyPr wrap="square">
            <a:spAutoFit/>
          </a:bodyPr>
          <a:lstStyle/>
          <a:p>
            <a:pPr marL="0" indent="0" algn="ctr">
              <a:buNone/>
            </a:pPr>
            <a:r>
              <a:rPr lang="en-US" sz="4000" b="1" dirty="0">
                <a:solidFill>
                  <a:schemeClr val="bg1"/>
                </a:solidFill>
              </a:rPr>
              <a:t>Verse 2</a:t>
            </a:r>
          </a:p>
          <a:p>
            <a:pPr marL="0" indent="0" algn="ctr">
              <a:buNone/>
            </a:pPr>
            <a:r>
              <a:rPr lang="en-US" sz="4000" dirty="0">
                <a:solidFill>
                  <a:schemeClr val="bg1"/>
                </a:solidFill>
              </a:rPr>
              <a:t> Hear the sound of hearts returning to You;</a:t>
            </a:r>
            <a:br>
              <a:rPr lang="en-US" sz="4000" dirty="0">
                <a:solidFill>
                  <a:schemeClr val="bg1"/>
                </a:solidFill>
              </a:rPr>
            </a:br>
            <a:r>
              <a:rPr lang="en-US" sz="4000" dirty="0">
                <a:solidFill>
                  <a:schemeClr val="bg1"/>
                </a:solidFill>
              </a:rPr>
              <a:t>We turn to You. In Your kingdom broken lives are made new; You make us new; Cause when we see You, we find strength to face the day In Your presence all our fears are </a:t>
            </a:r>
          </a:p>
          <a:p>
            <a:pPr marL="0" indent="0" algn="ctr">
              <a:buNone/>
            </a:pPr>
            <a:r>
              <a:rPr lang="en-US" sz="4000" dirty="0">
                <a:solidFill>
                  <a:schemeClr val="bg1"/>
                </a:solidFill>
              </a:rPr>
              <a:t>washed away,</a:t>
            </a:r>
            <a:br>
              <a:rPr lang="en-US" sz="4000" dirty="0">
                <a:solidFill>
                  <a:schemeClr val="bg1"/>
                </a:solidFill>
              </a:rPr>
            </a:br>
            <a:r>
              <a:rPr lang="en-US" sz="4000" dirty="0">
                <a:solidFill>
                  <a:schemeClr val="bg1"/>
                </a:solidFill>
              </a:rPr>
              <a:t>washed away. </a:t>
            </a:r>
          </a:p>
        </p:txBody>
      </p:sp>
    </p:spTree>
    <p:extLst>
      <p:ext uri="{BB962C8B-B14F-4D97-AF65-F5344CB8AC3E}">
        <p14:creationId xmlns:p14="http://schemas.microsoft.com/office/powerpoint/2010/main" val="2998139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3"/>
            <a:ext cx="12039600" cy="707886"/>
          </a:xfrm>
          <a:prstGeom prst="rect">
            <a:avLst/>
          </a:prstGeom>
        </p:spPr>
        <p:txBody>
          <a:bodyPr wrap="square">
            <a:spAutoFit/>
          </a:bodyPr>
          <a:lstStyle/>
          <a:p>
            <a:pPr algn="ctr" fontAlgn="auto">
              <a:spcBef>
                <a:spcPts val="0"/>
              </a:spcBef>
              <a:spcAft>
                <a:spcPts val="0"/>
              </a:spcAft>
              <a:defRPr/>
            </a:pPr>
            <a:r>
              <a:rPr lang="en-US" sz="4000" b="1" u="sng" dirty="0">
                <a:solidFill>
                  <a:schemeClr val="bg1"/>
                </a:solidFill>
              </a:rPr>
              <a:t>Here I am to Worship</a:t>
            </a:r>
            <a:endParaRPr lang="en-US" sz="4000" b="1" u="sng" dirty="0">
              <a:solidFill>
                <a:schemeClr val="bg1"/>
              </a:solidFill>
              <a:cs typeface="Calibri"/>
            </a:endParaRPr>
          </a:p>
        </p:txBody>
      </p:sp>
      <p:sp>
        <p:nvSpPr>
          <p:cNvPr id="2" name="Rectangle 1">
            <a:extLst>
              <a:ext uri="{FF2B5EF4-FFF2-40B4-BE49-F238E27FC236}">
                <a16:creationId xmlns:a16="http://schemas.microsoft.com/office/drawing/2014/main" id="{D73EAF4D-463F-44FF-8A4C-B5B99C99FBA9}"/>
              </a:ext>
            </a:extLst>
          </p:cNvPr>
          <p:cNvSpPr/>
          <p:nvPr/>
        </p:nvSpPr>
        <p:spPr>
          <a:xfrm>
            <a:off x="76200" y="816114"/>
            <a:ext cx="12039600" cy="3785652"/>
          </a:xfrm>
          <a:prstGeom prst="rect">
            <a:avLst/>
          </a:prstGeom>
        </p:spPr>
        <p:txBody>
          <a:bodyPr wrap="square">
            <a:spAutoFit/>
          </a:bodyPr>
          <a:lstStyle/>
          <a:p>
            <a:pPr marL="0" indent="0" algn="ctr">
              <a:buNone/>
            </a:pPr>
            <a:endParaRPr lang="en-US" sz="4000" b="1" dirty="0">
              <a:solidFill>
                <a:schemeClr val="bg1"/>
              </a:solidFill>
            </a:endParaRPr>
          </a:p>
          <a:p>
            <a:pPr marL="0" indent="0" algn="ctr">
              <a:buNone/>
            </a:pPr>
            <a:r>
              <a:rPr lang="en-US" sz="4000" b="1" dirty="0">
                <a:solidFill>
                  <a:schemeClr val="bg1"/>
                </a:solidFill>
              </a:rPr>
              <a:t>Verse 1</a:t>
            </a:r>
          </a:p>
          <a:p>
            <a:pPr marL="0" indent="0" algn="ctr">
              <a:buNone/>
            </a:pPr>
            <a:r>
              <a:rPr lang="en-US" sz="4000" dirty="0">
                <a:solidFill>
                  <a:schemeClr val="bg1"/>
                </a:solidFill>
              </a:rPr>
              <a:t>Light of the world You stepped down into darkness Opened my eyes and let me see</a:t>
            </a:r>
            <a:br>
              <a:rPr lang="en-US" sz="4000" dirty="0">
                <a:solidFill>
                  <a:schemeClr val="bg1"/>
                </a:solidFill>
              </a:rPr>
            </a:br>
            <a:r>
              <a:rPr lang="en-US" sz="4000" dirty="0">
                <a:solidFill>
                  <a:schemeClr val="bg1"/>
                </a:solidFill>
              </a:rPr>
              <a:t>Beauty that made this heart adore You</a:t>
            </a:r>
            <a:br>
              <a:rPr lang="en-US" sz="4000" dirty="0">
                <a:solidFill>
                  <a:schemeClr val="bg1"/>
                </a:solidFill>
              </a:rPr>
            </a:br>
            <a:r>
              <a:rPr lang="en-US" sz="4000" dirty="0">
                <a:solidFill>
                  <a:schemeClr val="bg1"/>
                </a:solidFill>
              </a:rPr>
              <a:t>Hope of a life spent with You</a:t>
            </a:r>
          </a:p>
        </p:txBody>
      </p:sp>
    </p:spTree>
    <p:extLst>
      <p:ext uri="{BB962C8B-B14F-4D97-AF65-F5344CB8AC3E}">
        <p14:creationId xmlns:p14="http://schemas.microsoft.com/office/powerpoint/2010/main" val="3378256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3"/>
            <a:ext cx="12039600" cy="3170099"/>
          </a:xfrm>
          <a:prstGeom prst="rect">
            <a:avLst/>
          </a:prstGeom>
        </p:spPr>
        <p:txBody>
          <a:bodyPr wrap="square">
            <a:spAutoFit/>
          </a:bodyPr>
          <a:lstStyle/>
          <a:p>
            <a:pPr marL="0" indent="0" algn="ctr">
              <a:buNone/>
            </a:pPr>
            <a:r>
              <a:rPr lang="en-US" sz="4000" b="1" dirty="0">
                <a:solidFill>
                  <a:schemeClr val="bg1"/>
                </a:solidFill>
              </a:rPr>
              <a:t>Chorus</a:t>
            </a:r>
          </a:p>
          <a:p>
            <a:pPr marL="0" indent="0" algn="ctr">
              <a:buNone/>
            </a:pPr>
            <a:r>
              <a:rPr lang="en-US" sz="4000" dirty="0">
                <a:solidFill>
                  <a:schemeClr val="bg1"/>
                </a:solidFill>
              </a:rPr>
              <a:t>Here I am to worship, here I am to bow down</a:t>
            </a:r>
            <a:br>
              <a:rPr lang="en-US" sz="4000" dirty="0">
                <a:solidFill>
                  <a:schemeClr val="bg1"/>
                </a:solidFill>
              </a:rPr>
            </a:br>
            <a:r>
              <a:rPr lang="en-US" sz="4000" dirty="0">
                <a:solidFill>
                  <a:schemeClr val="bg1"/>
                </a:solidFill>
              </a:rPr>
              <a:t>Here I am to say that You're my God</a:t>
            </a:r>
            <a:br>
              <a:rPr lang="en-US" sz="4000" dirty="0">
                <a:solidFill>
                  <a:schemeClr val="bg1"/>
                </a:solidFill>
              </a:rPr>
            </a:br>
            <a:r>
              <a:rPr lang="en-US" sz="4000" dirty="0">
                <a:solidFill>
                  <a:schemeClr val="bg1"/>
                </a:solidFill>
              </a:rPr>
              <a:t>Altogether lovely, altogether worthy</a:t>
            </a:r>
            <a:br>
              <a:rPr lang="en-US" sz="4000" dirty="0">
                <a:solidFill>
                  <a:schemeClr val="bg1"/>
                </a:solidFill>
              </a:rPr>
            </a:br>
            <a:r>
              <a:rPr lang="en-US" sz="4000" dirty="0">
                <a:solidFill>
                  <a:schemeClr val="bg1"/>
                </a:solidFill>
              </a:rPr>
              <a:t>Altogether wonderful to me</a:t>
            </a:r>
          </a:p>
        </p:txBody>
      </p:sp>
    </p:spTree>
    <p:extLst>
      <p:ext uri="{BB962C8B-B14F-4D97-AF65-F5344CB8AC3E}">
        <p14:creationId xmlns:p14="http://schemas.microsoft.com/office/powerpoint/2010/main" val="2986225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
            <a:ext cx="12039600" cy="3170099"/>
          </a:xfrm>
          <a:prstGeom prst="rect">
            <a:avLst/>
          </a:prstGeom>
        </p:spPr>
        <p:txBody>
          <a:bodyPr wrap="square">
            <a:spAutoFit/>
          </a:bodyPr>
          <a:lstStyle/>
          <a:p>
            <a:pPr marL="0" indent="0" algn="ctr">
              <a:buNone/>
            </a:pPr>
            <a:r>
              <a:rPr lang="en-US" sz="4000" b="1" dirty="0">
                <a:solidFill>
                  <a:schemeClr val="bg1"/>
                </a:solidFill>
              </a:rPr>
              <a:t>Verse 2</a:t>
            </a:r>
          </a:p>
          <a:p>
            <a:pPr marL="0" indent="0" algn="ctr">
              <a:buNone/>
            </a:pPr>
            <a:r>
              <a:rPr lang="en-US" sz="4000" dirty="0">
                <a:solidFill>
                  <a:schemeClr val="bg1"/>
                </a:solidFill>
              </a:rPr>
              <a:t>King of all days, oh so highly exalted</a:t>
            </a:r>
            <a:br>
              <a:rPr lang="en-US" sz="4000" dirty="0">
                <a:solidFill>
                  <a:schemeClr val="bg1"/>
                </a:solidFill>
              </a:rPr>
            </a:br>
            <a:r>
              <a:rPr lang="en-US" sz="4000" dirty="0">
                <a:solidFill>
                  <a:schemeClr val="bg1"/>
                </a:solidFill>
              </a:rPr>
              <a:t>You're glorious in heaven above, yes You are</a:t>
            </a:r>
            <a:br>
              <a:rPr lang="en-US" sz="4000" dirty="0">
                <a:solidFill>
                  <a:schemeClr val="bg1"/>
                </a:solidFill>
              </a:rPr>
            </a:br>
            <a:r>
              <a:rPr lang="en-US" sz="4000" dirty="0">
                <a:solidFill>
                  <a:schemeClr val="bg1"/>
                </a:solidFill>
              </a:rPr>
              <a:t>Humbly You came to this Earth You created</a:t>
            </a:r>
            <a:br>
              <a:rPr lang="en-US" sz="4000" dirty="0">
                <a:solidFill>
                  <a:schemeClr val="bg1"/>
                </a:solidFill>
              </a:rPr>
            </a:br>
            <a:r>
              <a:rPr lang="en-US" sz="4000" dirty="0">
                <a:solidFill>
                  <a:schemeClr val="bg1"/>
                </a:solidFill>
              </a:rPr>
              <a:t>All for love's sake became poor</a:t>
            </a:r>
            <a:endParaRPr lang="en-US" sz="4000" b="1" dirty="0">
              <a:solidFill>
                <a:schemeClr val="bg1"/>
              </a:solidFill>
            </a:endParaRPr>
          </a:p>
        </p:txBody>
      </p:sp>
    </p:spTree>
    <p:extLst>
      <p:ext uri="{BB962C8B-B14F-4D97-AF65-F5344CB8AC3E}">
        <p14:creationId xmlns:p14="http://schemas.microsoft.com/office/powerpoint/2010/main" val="2690622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
            <a:ext cx="12039600" cy="3847207"/>
          </a:xfrm>
          <a:prstGeom prst="rect">
            <a:avLst/>
          </a:prstGeom>
        </p:spPr>
        <p:txBody>
          <a:bodyPr wrap="square">
            <a:spAutoFit/>
          </a:bodyPr>
          <a:lstStyle/>
          <a:p>
            <a:pPr marL="0" indent="0" algn="ctr">
              <a:buNone/>
            </a:pPr>
            <a:r>
              <a:rPr lang="en-US" sz="4000" b="1" dirty="0">
                <a:solidFill>
                  <a:schemeClr val="bg1"/>
                </a:solidFill>
              </a:rPr>
              <a:t>Bridge</a:t>
            </a:r>
          </a:p>
          <a:p>
            <a:pPr marL="0" indent="0" algn="ctr">
              <a:buNone/>
            </a:pPr>
            <a:r>
              <a:rPr lang="en-US" sz="4000" dirty="0">
                <a:solidFill>
                  <a:schemeClr val="bg1"/>
                </a:solidFill>
              </a:rPr>
              <a:t>I'll never know how much it cost</a:t>
            </a:r>
            <a:br>
              <a:rPr lang="en-US" sz="4000" dirty="0">
                <a:solidFill>
                  <a:schemeClr val="bg1"/>
                </a:solidFill>
              </a:rPr>
            </a:br>
            <a:r>
              <a:rPr lang="en-US" sz="4000" dirty="0">
                <a:solidFill>
                  <a:schemeClr val="bg1"/>
                </a:solidFill>
              </a:rPr>
              <a:t>To see my sin up on that cross</a:t>
            </a:r>
            <a:br>
              <a:rPr lang="en-US" sz="4000" dirty="0">
                <a:solidFill>
                  <a:schemeClr val="bg1"/>
                </a:solidFill>
              </a:rPr>
            </a:br>
            <a:r>
              <a:rPr lang="en-US" sz="4000" dirty="0">
                <a:solidFill>
                  <a:schemeClr val="bg1"/>
                </a:solidFill>
              </a:rPr>
              <a:t>I'll never know how much it cost</a:t>
            </a:r>
            <a:br>
              <a:rPr lang="en-US" sz="4000" dirty="0">
                <a:solidFill>
                  <a:schemeClr val="bg1"/>
                </a:solidFill>
              </a:rPr>
            </a:br>
            <a:r>
              <a:rPr lang="en-US" sz="4000" dirty="0">
                <a:solidFill>
                  <a:schemeClr val="bg1"/>
                </a:solidFill>
              </a:rPr>
              <a:t>To see my sin up on that cross</a:t>
            </a:r>
            <a:br>
              <a:rPr lang="en-US" sz="4000" dirty="0">
                <a:solidFill>
                  <a:schemeClr val="bg1"/>
                </a:solidFill>
              </a:rPr>
            </a:br>
            <a:endParaRPr lang="en-US" sz="4000" dirty="0">
              <a:solidFill>
                <a:schemeClr val="bg1"/>
              </a:solidFill>
            </a:endParaRPr>
          </a:p>
        </p:txBody>
      </p:sp>
    </p:spTree>
    <p:extLst>
      <p:ext uri="{BB962C8B-B14F-4D97-AF65-F5344CB8AC3E}">
        <p14:creationId xmlns:p14="http://schemas.microsoft.com/office/powerpoint/2010/main" val="2935504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3"/>
            <a:ext cx="12039600" cy="3785652"/>
          </a:xfrm>
          <a:prstGeom prst="rect">
            <a:avLst/>
          </a:prstGeom>
        </p:spPr>
        <p:txBody>
          <a:bodyPr wrap="square">
            <a:spAutoFit/>
          </a:bodyPr>
          <a:lstStyle/>
          <a:p>
            <a:pPr algn="ctr"/>
            <a:r>
              <a:rPr lang="en-US" sz="4000" b="1" u="sng" dirty="0">
                <a:solidFill>
                  <a:schemeClr val="bg1"/>
                </a:solidFill>
                <a:cs typeface="Calibri"/>
              </a:rPr>
              <a:t>Revelation</a:t>
            </a:r>
          </a:p>
          <a:p>
            <a:pPr algn="ctr"/>
            <a:endParaRPr lang="en-US" sz="4000" b="1" dirty="0">
              <a:solidFill>
                <a:schemeClr val="bg1"/>
              </a:solidFill>
              <a:latin typeface="Arial" panose="020B0604020202020204" pitchFamily="34" charset="0"/>
            </a:endParaRPr>
          </a:p>
          <a:p>
            <a:pPr algn="ctr"/>
            <a:r>
              <a:rPr lang="en-US" sz="4000" b="1" dirty="0">
                <a:solidFill>
                  <a:schemeClr val="bg1"/>
                </a:solidFill>
                <a:latin typeface="Arial" panose="020B0604020202020204" pitchFamily="34" charset="0"/>
              </a:rPr>
              <a:t>Verse 1</a:t>
            </a:r>
            <a:endParaRPr lang="en-US" sz="4000" dirty="0">
              <a:solidFill>
                <a:schemeClr val="bg1"/>
              </a:solidFill>
              <a:latin typeface="Arial" panose="020B0604020202020204" pitchFamily="34" charset="0"/>
            </a:endParaRPr>
          </a:p>
          <a:p>
            <a:pPr algn="ctr"/>
            <a:r>
              <a:rPr lang="en-US" sz="4000" dirty="0">
                <a:solidFill>
                  <a:schemeClr val="bg1"/>
                </a:solidFill>
                <a:latin typeface="Arial" panose="020B0604020202020204" pitchFamily="34" charset="0"/>
              </a:rPr>
              <a:t>Worthy is the, Lamb who was slain Holy, Holy, is He</a:t>
            </a:r>
          </a:p>
          <a:p>
            <a:pPr algn="ctr"/>
            <a:r>
              <a:rPr lang="en-US" sz="4000" dirty="0">
                <a:solidFill>
                  <a:schemeClr val="bg1"/>
                </a:solidFill>
                <a:latin typeface="Arial" panose="020B0604020202020204" pitchFamily="34" charset="0"/>
              </a:rPr>
              <a:t>Sing a new song, to him who sits on</a:t>
            </a:r>
          </a:p>
          <a:p>
            <a:pPr algn="ctr"/>
            <a:r>
              <a:rPr lang="en-US" sz="4000" dirty="0">
                <a:solidFill>
                  <a:schemeClr val="bg1"/>
                </a:solidFill>
                <a:latin typeface="Arial" panose="020B0604020202020204" pitchFamily="34" charset="0"/>
              </a:rPr>
              <a:t>Heaven's mercy sea</a:t>
            </a:r>
          </a:p>
        </p:txBody>
      </p:sp>
    </p:spTree>
    <p:extLst>
      <p:ext uri="{BB962C8B-B14F-4D97-AF65-F5344CB8AC3E}">
        <p14:creationId xmlns:p14="http://schemas.microsoft.com/office/powerpoint/2010/main" val="246207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2"/>
            <a:ext cx="12039600" cy="3170099"/>
          </a:xfrm>
          <a:prstGeom prst="rect">
            <a:avLst/>
          </a:prstGeom>
        </p:spPr>
        <p:txBody>
          <a:bodyPr wrap="square">
            <a:spAutoFit/>
          </a:bodyPr>
          <a:lstStyle/>
          <a:p>
            <a:pPr algn="ctr"/>
            <a:r>
              <a:rPr lang="en-US" sz="4000" b="1" dirty="0">
                <a:solidFill>
                  <a:schemeClr val="bg1"/>
                </a:solidFill>
                <a:latin typeface="Arial" panose="020B0604020202020204" pitchFamily="34" charset="0"/>
              </a:rPr>
              <a:t>Chorus</a:t>
            </a:r>
            <a:endParaRPr lang="en-US" sz="4000" dirty="0">
              <a:solidFill>
                <a:schemeClr val="bg1"/>
              </a:solidFill>
              <a:latin typeface="Arial" panose="020B0604020202020204" pitchFamily="34" charset="0"/>
            </a:endParaRPr>
          </a:p>
          <a:p>
            <a:pPr algn="ctr"/>
            <a:r>
              <a:rPr lang="en-US" sz="4000" dirty="0">
                <a:solidFill>
                  <a:schemeClr val="bg1"/>
                </a:solidFill>
                <a:latin typeface="Arial" panose="020B0604020202020204" pitchFamily="34" charset="0"/>
              </a:rPr>
              <a:t>Holy, Holy, Holy Is the Lord God Almighty Who was, and is, and is to come With all creation I sing</a:t>
            </a:r>
          </a:p>
          <a:p>
            <a:pPr algn="ctr"/>
            <a:r>
              <a:rPr lang="en-US" sz="4000" dirty="0">
                <a:solidFill>
                  <a:schemeClr val="bg1"/>
                </a:solidFill>
                <a:latin typeface="Arial" panose="020B0604020202020204" pitchFamily="34" charset="0"/>
              </a:rPr>
              <a:t>Praise to the King of Kings You are my everything</a:t>
            </a:r>
          </a:p>
          <a:p>
            <a:pPr algn="ctr"/>
            <a:r>
              <a:rPr lang="en-US" sz="4000" dirty="0">
                <a:solidFill>
                  <a:schemeClr val="bg1"/>
                </a:solidFill>
                <a:latin typeface="Arial" panose="020B0604020202020204" pitchFamily="34" charset="0"/>
              </a:rPr>
              <a:t>And I will adore You</a:t>
            </a:r>
            <a:endParaRPr lang="en-US" sz="4000" dirty="0">
              <a:solidFill>
                <a:schemeClr val="bg1"/>
              </a:solidFill>
              <a:cs typeface="Calibri"/>
            </a:endParaRPr>
          </a:p>
        </p:txBody>
      </p:sp>
    </p:spTree>
    <p:extLst>
      <p:ext uri="{BB962C8B-B14F-4D97-AF65-F5344CB8AC3E}">
        <p14:creationId xmlns:p14="http://schemas.microsoft.com/office/powerpoint/2010/main" val="1976170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
            <a:ext cx="12039600" cy="3170099"/>
          </a:xfrm>
          <a:prstGeom prst="rect">
            <a:avLst/>
          </a:prstGeom>
        </p:spPr>
        <p:txBody>
          <a:bodyPr wrap="square">
            <a:spAutoFit/>
          </a:bodyPr>
          <a:lstStyle/>
          <a:p>
            <a:pPr algn="ctr"/>
            <a:r>
              <a:rPr lang="en-US" sz="4000" b="1" dirty="0">
                <a:solidFill>
                  <a:schemeClr val="bg1"/>
                </a:solidFill>
                <a:latin typeface="Arial" panose="020B0604020202020204" pitchFamily="34" charset="0"/>
              </a:rPr>
              <a:t>Verse 2</a:t>
            </a:r>
            <a:endParaRPr lang="en-US" sz="4000" dirty="0">
              <a:solidFill>
                <a:schemeClr val="bg1"/>
              </a:solidFill>
              <a:latin typeface="Arial" panose="020B0604020202020204" pitchFamily="34" charset="0"/>
            </a:endParaRPr>
          </a:p>
          <a:p>
            <a:pPr algn="ctr"/>
            <a:r>
              <a:rPr lang="en-US" sz="4000" dirty="0">
                <a:solidFill>
                  <a:schemeClr val="bg1"/>
                </a:solidFill>
                <a:latin typeface="Arial" panose="020B0604020202020204" pitchFamily="34" charset="0"/>
              </a:rPr>
              <a:t>Clothed in rainbows, of living color Flashes of lightning, rolls of thunder Blessing and honor, strength and glory and power be to </a:t>
            </a:r>
          </a:p>
          <a:p>
            <a:pPr algn="ctr"/>
            <a:r>
              <a:rPr lang="en-US" sz="4000" dirty="0">
                <a:solidFill>
                  <a:schemeClr val="bg1"/>
                </a:solidFill>
                <a:latin typeface="Arial" panose="020B0604020202020204" pitchFamily="34" charset="0"/>
              </a:rPr>
              <a:t>You the only wise King</a:t>
            </a:r>
            <a:endParaRPr lang="en-US" sz="4000" dirty="0">
              <a:solidFill>
                <a:schemeClr val="bg1"/>
              </a:solidFill>
              <a:cs typeface="Calibri"/>
            </a:endParaRPr>
          </a:p>
        </p:txBody>
      </p:sp>
    </p:spTree>
    <p:extLst>
      <p:ext uri="{BB962C8B-B14F-4D97-AF65-F5344CB8AC3E}">
        <p14:creationId xmlns:p14="http://schemas.microsoft.com/office/powerpoint/2010/main" val="2806100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76202"/>
            <a:ext cx="12039600" cy="3170099"/>
          </a:xfrm>
          <a:prstGeom prst="rect">
            <a:avLst/>
          </a:prstGeom>
        </p:spPr>
        <p:txBody>
          <a:bodyPr wrap="square">
            <a:spAutoFit/>
          </a:bodyPr>
          <a:lstStyle/>
          <a:p>
            <a:pPr algn="ctr"/>
            <a:r>
              <a:rPr lang="en-US" sz="4000" b="1" dirty="0">
                <a:solidFill>
                  <a:schemeClr val="bg1"/>
                </a:solidFill>
                <a:latin typeface="Arial" panose="020B0604020202020204" pitchFamily="34" charset="0"/>
              </a:rPr>
              <a:t>Chorus</a:t>
            </a:r>
            <a:endParaRPr lang="en-US" sz="4000" dirty="0">
              <a:solidFill>
                <a:schemeClr val="bg1"/>
              </a:solidFill>
              <a:latin typeface="Arial" panose="020B0604020202020204" pitchFamily="34" charset="0"/>
            </a:endParaRPr>
          </a:p>
          <a:p>
            <a:pPr algn="ctr"/>
            <a:r>
              <a:rPr lang="en-US" sz="4000" dirty="0">
                <a:solidFill>
                  <a:schemeClr val="bg1"/>
                </a:solidFill>
                <a:latin typeface="Arial" panose="020B0604020202020204" pitchFamily="34" charset="0"/>
              </a:rPr>
              <a:t>Holy, Holy, Holy Is the Lord God Almighty</a:t>
            </a:r>
          </a:p>
          <a:p>
            <a:pPr algn="ctr"/>
            <a:r>
              <a:rPr lang="en-US" sz="4000" dirty="0">
                <a:solidFill>
                  <a:schemeClr val="bg1"/>
                </a:solidFill>
                <a:latin typeface="Arial" panose="020B0604020202020204" pitchFamily="34" charset="0"/>
              </a:rPr>
              <a:t>Who was, and is, and is to come With all creation I sing Praise to the King of Kings You are my everything And I will adore You</a:t>
            </a:r>
            <a:endParaRPr lang="en-US" sz="4000" dirty="0">
              <a:solidFill>
                <a:schemeClr val="bg1"/>
              </a:solidFill>
            </a:endParaRPr>
          </a:p>
        </p:txBody>
      </p:sp>
    </p:spTree>
    <p:extLst>
      <p:ext uri="{BB962C8B-B14F-4D97-AF65-F5344CB8AC3E}">
        <p14:creationId xmlns:p14="http://schemas.microsoft.com/office/powerpoint/2010/main" val="1887378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3" y="76202"/>
            <a:ext cx="12039599" cy="3170099"/>
          </a:xfrm>
          <a:prstGeom prst="rect">
            <a:avLst/>
          </a:prstGeom>
        </p:spPr>
        <p:txBody>
          <a:bodyPr wrap="square">
            <a:spAutoFit/>
          </a:bodyPr>
          <a:lstStyle/>
          <a:p>
            <a:pPr algn="ctr"/>
            <a:r>
              <a:rPr lang="en-US" sz="4000" b="1" dirty="0">
                <a:solidFill>
                  <a:schemeClr val="bg1"/>
                </a:solidFill>
                <a:latin typeface="Arial" panose="020B0604020202020204" pitchFamily="34" charset="0"/>
              </a:rPr>
              <a:t>Verse 3</a:t>
            </a:r>
            <a:endParaRPr lang="en-US" sz="4000" dirty="0">
              <a:solidFill>
                <a:schemeClr val="bg1"/>
              </a:solidFill>
              <a:latin typeface="Arial" panose="020B0604020202020204" pitchFamily="34" charset="0"/>
            </a:endParaRPr>
          </a:p>
          <a:p>
            <a:pPr algn="ctr"/>
            <a:r>
              <a:rPr lang="en-US" sz="4000" dirty="0">
                <a:solidFill>
                  <a:schemeClr val="bg1"/>
                </a:solidFill>
                <a:latin typeface="Arial" panose="020B0604020202020204" pitchFamily="34" charset="0"/>
              </a:rPr>
              <a:t>Filled with wonder, awestruck wonder At the mention of your name Jesus your name is power Breath, and living water Such a marvelous mystery</a:t>
            </a:r>
          </a:p>
          <a:p>
            <a:pPr algn="ctr"/>
            <a:r>
              <a:rPr lang="en-US" sz="4000" dirty="0">
                <a:solidFill>
                  <a:schemeClr val="bg1"/>
                </a:solidFill>
                <a:latin typeface="Arial" panose="020B0604020202020204" pitchFamily="34" charset="0"/>
              </a:rPr>
              <a:t>Yeah...</a:t>
            </a:r>
          </a:p>
        </p:txBody>
      </p:sp>
    </p:spTree>
    <p:extLst>
      <p:ext uri="{BB962C8B-B14F-4D97-AF65-F5344CB8AC3E}">
        <p14:creationId xmlns:p14="http://schemas.microsoft.com/office/powerpoint/2010/main" val="679731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115824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3" y="1"/>
            <a:ext cx="12039599" cy="5632311"/>
          </a:xfrm>
          <a:prstGeom prst="rect">
            <a:avLst/>
          </a:prstGeom>
        </p:spPr>
        <p:txBody>
          <a:bodyPr wrap="square">
            <a:spAutoFit/>
          </a:bodyPr>
          <a:lstStyle/>
          <a:p>
            <a:pPr marL="0" lvl="0" indent="0" algn="ctr">
              <a:buNone/>
            </a:pPr>
            <a:r>
              <a:rPr lang="en-US" sz="4000" b="1" u="sng" dirty="0">
                <a:solidFill>
                  <a:schemeClr val="bg1"/>
                </a:solidFill>
                <a:cs typeface="Calibri"/>
              </a:rPr>
              <a:t>Give Thanks</a:t>
            </a:r>
          </a:p>
          <a:p>
            <a:pPr marL="0" indent="0" algn="ctr">
              <a:buNone/>
            </a:pPr>
            <a:endParaRPr lang="en-US" sz="4000" b="1" dirty="0">
              <a:solidFill>
                <a:schemeClr val="bg1"/>
              </a:solidFill>
            </a:endParaRPr>
          </a:p>
          <a:p>
            <a:pPr marL="0" indent="0" algn="ctr">
              <a:buNone/>
            </a:pPr>
            <a:r>
              <a:rPr lang="en-US" sz="4000" b="1" dirty="0">
                <a:solidFill>
                  <a:schemeClr val="bg1"/>
                </a:solidFill>
              </a:rPr>
              <a:t>VERSE: 1</a:t>
            </a:r>
            <a:br>
              <a:rPr lang="en-US" sz="4000" dirty="0">
                <a:solidFill>
                  <a:schemeClr val="bg1"/>
                </a:solidFill>
              </a:rPr>
            </a:br>
            <a:r>
              <a:rPr lang="en-US" sz="4000" dirty="0">
                <a:solidFill>
                  <a:schemeClr val="bg1"/>
                </a:solidFill>
              </a:rPr>
              <a:t>Give thanks with a grateful heart Give thanks to the Holy One Give thanks because He’s given Jesus Christ, His Son Give thanks with a grateful heart Give thanks to the Holy One</a:t>
            </a:r>
            <a:br>
              <a:rPr lang="en-US" sz="4000" dirty="0">
                <a:solidFill>
                  <a:schemeClr val="bg1"/>
                </a:solidFill>
              </a:rPr>
            </a:br>
            <a:r>
              <a:rPr lang="en-US" sz="4000" dirty="0">
                <a:solidFill>
                  <a:schemeClr val="bg1"/>
                </a:solidFill>
              </a:rPr>
              <a:t>Give thanks because He’s given</a:t>
            </a:r>
            <a:br>
              <a:rPr lang="en-US" sz="4000" dirty="0">
                <a:solidFill>
                  <a:schemeClr val="bg1"/>
                </a:solidFill>
              </a:rPr>
            </a:br>
            <a:r>
              <a:rPr lang="en-US" sz="4000" dirty="0">
                <a:solidFill>
                  <a:schemeClr val="bg1"/>
                </a:solidFill>
              </a:rPr>
              <a:t>Jesus Christ, His Son</a:t>
            </a:r>
          </a:p>
        </p:txBody>
      </p:sp>
    </p:spTree>
    <p:extLst>
      <p:ext uri="{BB962C8B-B14F-4D97-AF65-F5344CB8AC3E}">
        <p14:creationId xmlns:p14="http://schemas.microsoft.com/office/powerpoint/2010/main" val="188881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201"/>
            <a:ext cx="12192000" cy="4401205"/>
          </a:xfrm>
          <a:prstGeom prst="rect">
            <a:avLst/>
          </a:prstGeom>
        </p:spPr>
        <p:txBody>
          <a:bodyPr wrap="square">
            <a:spAutoFit/>
          </a:bodyPr>
          <a:lstStyle/>
          <a:p>
            <a:pPr marL="0" indent="0" algn="ctr">
              <a:buNone/>
            </a:pPr>
            <a:r>
              <a:rPr lang="en-US" sz="4000" b="1" dirty="0">
                <a:solidFill>
                  <a:schemeClr val="bg1"/>
                </a:solidFill>
              </a:rPr>
              <a:t>CHORUS:</a:t>
            </a:r>
            <a:br>
              <a:rPr lang="en-US" sz="4000" dirty="0">
                <a:solidFill>
                  <a:schemeClr val="bg1"/>
                </a:solidFill>
              </a:rPr>
            </a:br>
            <a:r>
              <a:rPr lang="en-US" sz="4000" dirty="0">
                <a:solidFill>
                  <a:schemeClr val="bg1"/>
                </a:solidFill>
              </a:rPr>
              <a:t>And now let the weak say, “I am strong” Let the poor say, “I am rich” Because of what the Lord has done for us” And now let the weak say, “I am strong” Let the poor say, “I am rich” Because of what the Lord has done for us, Give thanks.</a:t>
            </a:r>
          </a:p>
        </p:txBody>
      </p:sp>
    </p:spTree>
    <p:extLst>
      <p:ext uri="{BB962C8B-B14F-4D97-AF65-F5344CB8AC3E}">
        <p14:creationId xmlns:p14="http://schemas.microsoft.com/office/powerpoint/2010/main" val="1020895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896" indent="-342896" algn="ctr" defTabSz="914390">
              <a:spcBef>
                <a:spcPct val="20000"/>
              </a:spcBef>
              <a:buClr>
                <a:srgbClr val="E3E3FF"/>
              </a:buClr>
              <a:buFontTx/>
              <a:buChar char="•"/>
              <a:defRPr/>
            </a:pPr>
            <a:endParaRPr lang="en-US" sz="4800" kern="0" dirty="0">
              <a:solidFill>
                <a:srgbClr val="FFFFFF"/>
              </a:solidFill>
              <a:latin typeface="Calibri" pitchFamily="34" charset="0"/>
              <a:cs typeface="Arial"/>
            </a:endParaRPr>
          </a:p>
        </p:txBody>
      </p:sp>
      <p:sp>
        <p:nvSpPr>
          <p:cNvPr id="3" name="Rectangle 3"/>
          <p:cNvSpPr txBox="1">
            <a:spLocks noChangeArrowheads="1"/>
          </p:cNvSpPr>
          <p:nvPr/>
        </p:nvSpPr>
        <p:spPr>
          <a:xfrm>
            <a:off x="228600" y="0"/>
            <a:ext cx="11582400" cy="1905000"/>
          </a:xfrm>
          <a:prstGeom prst="rect">
            <a:avLst/>
          </a:prstGeom>
        </p:spPr>
        <p:txBody>
          <a:bodyPr/>
          <a:lstStyle/>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God’s Plans for Your Life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Verdana" panose="020B0604030504040204" pitchFamily="34" charset="0"/>
                <a:ea typeface="Calibri" panose="020F0502020204030204" pitchFamily="34" charset="0"/>
                <a:cs typeface="Times New Roman" panose="02020603050405020304" pitchFamily="18" charset="0"/>
              </a:rPr>
              <a:t>by Pastor Fee Soliven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Jeremiah 29:10-14</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Sunday Morning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October 18, 2020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erson standing in front of a mountain&#10;&#10;Description automatically generated">
            <a:extLst>
              <a:ext uri="{FF2B5EF4-FFF2-40B4-BE49-F238E27FC236}">
                <a16:creationId xmlns:a16="http://schemas.microsoft.com/office/drawing/2014/main" id="{A1AA27C9-950F-47EA-A7B9-75BE89B49E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3200"/>
            <a:ext cx="12192000" cy="4114800"/>
          </a:xfrm>
          <a:prstGeom prst="rect">
            <a:avLst/>
          </a:prstGeom>
        </p:spPr>
      </p:pic>
      <p:pic>
        <p:nvPicPr>
          <p:cNvPr id="8" name="Picture 7" descr="AGCF highest resolution.jpg"/>
          <p:cNvPicPr>
            <a:picLocks noChangeAspect="1"/>
          </p:cNvPicPr>
          <p:nvPr/>
        </p:nvPicPr>
        <p:blipFill>
          <a:blip r:embed="rId3" cstate="print"/>
          <a:stretch>
            <a:fillRect/>
          </a:stretch>
        </p:blipFill>
        <p:spPr>
          <a:xfrm>
            <a:off x="0" y="5843725"/>
            <a:ext cx="1352365" cy="10142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Jeremiah 29:10-14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11 For I know the thoughts that I think toward you, says the LORD, thoughts of peace and not of evil, to give you a future and a hope. 12 Then you will call upon Me and go and pray to Me, and I will listen to you. 13 And you will seek Me and find Me, when you search for Me with all your heart.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14 I will be found by you, says the LORD, and I will bring you back from your captivity; I will gather you from all the nations and from all the places where I have driven you, says the LORD, and I will bring you to the place from which I cause you to be carried away captive.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4000" dirty="0">
              <a:latin typeface="Verdana Pro" panose="020B060403050404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r>
              <a:rPr lang="en-US" sz="3600" b="1" dirty="0">
                <a:effectLst/>
                <a:latin typeface="Verdana" panose="020B0604030504040204" pitchFamily="34" charset="0"/>
                <a:ea typeface="Calibri" panose="020F0502020204030204" pitchFamily="34" charset="0"/>
                <a:cs typeface="Times New Roman" panose="02020603050405020304" pitchFamily="18" charset="0"/>
              </a:rPr>
              <a:t>One of the most reassuring realities in life is God’s sovereignty over the affairs of earth</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3600" dirty="0">
                <a:ea typeface="Calibri" panose="020F0502020204030204" pitchFamily="34" charset="0"/>
                <a:cs typeface="Times New Roman" panose="02020603050405020304" pitchFamily="18" charset="0"/>
              </a:rPr>
              <a:t>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3600" dirty="0">
                <a:ea typeface="Calibri" panose="020F0502020204030204" pitchFamily="34" charset="0"/>
                <a:cs typeface="Times New Roman" panose="02020603050405020304" pitchFamily="18" charset="0"/>
              </a:rPr>
              <a:t>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3800" b="1" dirty="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Philippians 1:21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“For to me, to live is Christ, and to die is gain”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b="1"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Romans 14:7-9</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7 For none of us lives to himself, and no one dies to himself. 8 For if we live, we live to the Lord; and if we die, we die to the Lord. Therefore, whether we live or die, we are the Lord's. 9 For to this end Christ died and rose and lived again, that He might be Lord of both the dead and the living.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algn="ctr"/>
            <a:endParaRPr lang="en-US" sz="4000" dirty="0"/>
          </a:p>
        </p:txBody>
      </p:sp>
      <p:sp>
        <p:nvSpPr>
          <p:cNvPr id="4"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God’s Sovereignty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103:19</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“The Lord has established His throne in the heavens, and His sovereignty rules over all.”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621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3"/>
            <a:ext cx="11963400" cy="5632311"/>
          </a:xfrm>
          <a:prstGeom prst="rect">
            <a:avLst/>
          </a:prstGeom>
        </p:spPr>
        <p:txBody>
          <a:bodyPr wrap="square">
            <a:spAutoFit/>
          </a:bodyPr>
          <a:lstStyle/>
          <a:p>
            <a:pPr algn="ctr" fontAlgn="auto">
              <a:spcBef>
                <a:spcPts val="0"/>
              </a:spcBef>
              <a:spcAft>
                <a:spcPts val="0"/>
              </a:spcAft>
              <a:defRPr/>
            </a:pPr>
            <a:r>
              <a:rPr lang="en-US" sz="4000" b="1" u="sng" dirty="0">
                <a:solidFill>
                  <a:schemeClr val="bg1"/>
                </a:solidFill>
              </a:rPr>
              <a:t>Blessed be your Name</a:t>
            </a:r>
          </a:p>
          <a:p>
            <a:pPr marL="0" indent="0" algn="ctr">
              <a:buNone/>
            </a:pPr>
            <a:endParaRPr lang="en-US" sz="4000" b="1" dirty="0">
              <a:solidFill>
                <a:schemeClr val="bg1"/>
              </a:solidFill>
            </a:endParaRPr>
          </a:p>
          <a:p>
            <a:pPr marL="0" indent="0" algn="ctr">
              <a:buNone/>
            </a:pPr>
            <a:r>
              <a:rPr lang="en-US" sz="4000" b="1" dirty="0">
                <a:solidFill>
                  <a:schemeClr val="bg1"/>
                </a:solidFill>
              </a:rPr>
              <a:t>VERSE 1</a:t>
            </a:r>
            <a:br>
              <a:rPr lang="en-US" sz="4000" dirty="0">
                <a:solidFill>
                  <a:schemeClr val="bg1"/>
                </a:solidFill>
              </a:rPr>
            </a:br>
            <a:r>
              <a:rPr lang="en-US" sz="4000" dirty="0">
                <a:solidFill>
                  <a:schemeClr val="bg1"/>
                </a:solidFill>
              </a:rPr>
              <a:t>Blessed Be Your Name In the land that is plentiful Where Your streams of abundance flow Blessed be Your name Blessed Be Your name When I’m found in the desert place</a:t>
            </a:r>
            <a:br>
              <a:rPr lang="en-US" sz="4000" dirty="0">
                <a:solidFill>
                  <a:schemeClr val="bg1"/>
                </a:solidFill>
              </a:rPr>
            </a:br>
            <a:r>
              <a:rPr lang="en-US" sz="4000" dirty="0">
                <a:solidFill>
                  <a:schemeClr val="bg1"/>
                </a:solidFill>
              </a:rPr>
              <a:t>Though I walk through the wilderness</a:t>
            </a:r>
            <a:br>
              <a:rPr lang="en-US" sz="4000" dirty="0">
                <a:solidFill>
                  <a:schemeClr val="bg1"/>
                </a:solidFill>
              </a:rPr>
            </a:br>
            <a:r>
              <a:rPr lang="en-US" sz="4000" dirty="0">
                <a:solidFill>
                  <a:schemeClr val="bg1"/>
                </a:solidFill>
              </a:rPr>
              <a:t>Blessed Be Your name</a:t>
            </a:r>
          </a:p>
        </p:txBody>
      </p:sp>
    </p:spTree>
    <p:extLst>
      <p:ext uri="{BB962C8B-B14F-4D97-AF65-F5344CB8AC3E}">
        <p14:creationId xmlns:p14="http://schemas.microsoft.com/office/powerpoint/2010/main" val="283830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Matthew 10:28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“And do not fear those who kill the body but cannot kill the soul. But rather fear Him who is able to destroy both soul and body in hell”</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4000" b="1" dirty="0">
              <a:ea typeface="Calibri" panose="020F0502020204030204" pitchFamily="34" charset="0"/>
              <a:cs typeface="Times New Roman" panose="02020603050405020304" pitchFamily="18" charset="0"/>
            </a:endParaRPr>
          </a:p>
          <a:p>
            <a:pPr marL="742943" indent="-742943" algn="ctr">
              <a:lnSpc>
                <a:spcPct val="115000"/>
              </a:lnSpc>
              <a:spcBef>
                <a:spcPts val="0"/>
              </a:spcBef>
              <a:spcAft>
                <a:spcPts val="0"/>
              </a:spcAft>
              <a:buAutoNum type="arabicPeriod"/>
            </a:pPr>
            <a:endParaRPr lang="en-US" sz="4000" b="1" dirty="0">
              <a:ea typeface="Calibri" panose="020F0502020204030204" pitchFamily="34" charset="0"/>
              <a:cs typeface="Times New Roman" panose="02020603050405020304" pitchFamily="18" charset="0"/>
            </a:endParaRPr>
          </a:p>
          <a:p>
            <a:pPr marL="742943" indent="-742943" algn="ctr">
              <a:lnSpc>
                <a:spcPct val="115000"/>
              </a:lnSpc>
              <a:spcBef>
                <a:spcPts val="0"/>
              </a:spcBef>
              <a:spcAft>
                <a:spcPts val="0"/>
              </a:spcAft>
              <a:buAutoNum type="arabicPeriod"/>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5506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r>
              <a:rPr kumimoji="0" lang="en-US" sz="4000" b="0" i="0" u="sng"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Proverbs 16:9</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 man's heart plans his way, But the LORD directs his steps”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302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Proverbs 19:21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“There are many plans in a man's heart, Nevertheless the LORD's counsel--that will stand”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2291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Jeremiah 32:17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“Ah Lord God! Behold, You have made the heavens and the earth by Your great power and by Your outstretched arm! Nothing is too difficult for You”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c</a:t>
            </a: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Three Distinctions in God’s Will</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God’s Predestined Will</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3500" b="1" u="sng" dirty="0">
                <a:effectLst/>
                <a:latin typeface="Verdana" panose="020B0604030504040204" pitchFamily="34" charset="0"/>
                <a:ea typeface="Calibri" panose="020F0502020204030204" pitchFamily="34" charset="0"/>
                <a:cs typeface="Times New Roman" panose="02020603050405020304" pitchFamily="18" charset="0"/>
              </a:rPr>
              <a:t>Ephesians 1:9-14</a:t>
            </a:r>
            <a:endParaRPr lang="en-US" sz="35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500" dirty="0">
                <a:effectLst/>
                <a:latin typeface="Verdana" panose="020B0604030504040204" pitchFamily="34" charset="0"/>
                <a:ea typeface="Calibri" panose="020F0502020204030204" pitchFamily="34" charset="0"/>
                <a:cs typeface="Times New Roman" panose="02020603050405020304" pitchFamily="18" charset="0"/>
              </a:rPr>
              <a:t>9 having made known to us the mystery of His will, according to His good pleasure which He purposed in Himself, 10 that in the dispensation of the fullness of the times He might gather together in one all things in Christ, both which are in heaven and which are on earth--in Him. 11 In Him also we have obtained an inheritance, being predestined according to the purpose of Him who works all things according to the counsel of His will,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5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5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9510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12 that we who first trusted in Christ should be to the praise of His glory. 13 In Him you also trusted, after you heard the word of truth, the gospel of your salvation; in whom also, having believed, you were sealed with the Holy Spirit of promise, 14 who is the guarantee of our inheritance until the redemption of the purchased possession, to the praise of His glory.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4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6808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God’s Moral Will</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b="1" dirty="0">
                <a:ea typeface="Calibri" panose="020F0502020204030204" pitchFamily="34" charset="0"/>
                <a:cs typeface="Times New Roman" panose="02020603050405020304" pitchFamily="18" charset="0"/>
              </a:rPr>
              <a:t> </a:t>
            </a: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b="1"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defTabSz="914390">
              <a:lnSpc>
                <a:spcPct val="115000"/>
              </a:lnSpc>
              <a:spcBef>
                <a:spcPts val="0"/>
              </a:spcBef>
              <a:spcAft>
                <a:spcPts val="0"/>
              </a:spcAft>
              <a:defRPr/>
            </a:pP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6522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Colossians 1:19-23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19 For it pleased the Father that in Him all the fullness should dwell, 20 and by Him to reconcile all things to Himself, by Him, whether things on earth or things in heaven, having made peace through the blood of His cross. 21 And you, who once were alienated and enemies in your mind by wicked works, yet now He has reconciled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defTabSz="914390">
              <a:lnSpc>
                <a:spcPct val="115000"/>
              </a:lnSpc>
              <a:spcBef>
                <a:spcPts val="0"/>
              </a:spcBef>
              <a:spcAft>
                <a:spcPts val="0"/>
              </a:spcAft>
              <a:defRPr/>
            </a:pP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7017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201"/>
            <a:ext cx="12039600" cy="3170099"/>
          </a:xfrm>
          <a:prstGeom prst="rect">
            <a:avLst/>
          </a:prstGeom>
        </p:spPr>
        <p:txBody>
          <a:bodyPr wrap="square">
            <a:spAutoFit/>
          </a:bodyPr>
          <a:lstStyle/>
          <a:p>
            <a:pPr lvl="0" algn="ctr"/>
            <a:endParaRPr lang="en-US" sz="4000" dirty="0">
              <a:solidFill>
                <a:schemeClr val="bg1"/>
              </a:solidFill>
            </a:endParaRPr>
          </a:p>
          <a:p>
            <a:pPr marL="0" indent="0" algn="ctr">
              <a:buNone/>
            </a:pPr>
            <a:r>
              <a:rPr lang="en-US" sz="4000" b="1" dirty="0">
                <a:solidFill>
                  <a:schemeClr val="bg1"/>
                </a:solidFill>
              </a:rPr>
              <a:t>PRE-CHORUS</a:t>
            </a:r>
            <a:br>
              <a:rPr lang="en-US" sz="4000" dirty="0">
                <a:solidFill>
                  <a:schemeClr val="bg1"/>
                </a:solidFill>
              </a:rPr>
            </a:br>
            <a:r>
              <a:rPr lang="en-US" sz="4000" dirty="0">
                <a:solidFill>
                  <a:schemeClr val="bg1"/>
                </a:solidFill>
              </a:rPr>
              <a:t>Every blessing You pour out I’ll turn back to praise When the darkness closes in, Lord</a:t>
            </a:r>
            <a:br>
              <a:rPr lang="en-US" sz="4000" dirty="0">
                <a:solidFill>
                  <a:schemeClr val="bg1"/>
                </a:solidFill>
              </a:rPr>
            </a:br>
            <a:r>
              <a:rPr lang="en-US" sz="4000" dirty="0">
                <a:solidFill>
                  <a:schemeClr val="bg1"/>
                </a:solidFill>
              </a:rPr>
              <a:t>Still I will say</a:t>
            </a:r>
          </a:p>
        </p:txBody>
      </p:sp>
    </p:spTree>
    <p:extLst>
      <p:ext uri="{BB962C8B-B14F-4D97-AF65-F5344CB8AC3E}">
        <p14:creationId xmlns:p14="http://schemas.microsoft.com/office/powerpoint/2010/main" val="1673673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71021"/>
            <a:ext cx="11887200" cy="6014621"/>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22 in the body of His flesh through death, to present you holy, and blameless, and above reproach in His sight-- 23 if indeed you continue in the faith, grounded and steadfast, and are not moved away from the hope of the gospel which you heard, which was preached to every creature under heaven, of which I, Paul, became a minister.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defTabSz="914390">
              <a:lnSpc>
                <a:spcPct val="115000"/>
              </a:lnSpc>
              <a:spcBef>
                <a:spcPts val="0"/>
              </a:spcBef>
              <a:spcAft>
                <a:spcPts val="0"/>
              </a:spcAft>
              <a:defRPr/>
            </a:pP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1017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God’s Desired Will</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defTabSz="914390">
              <a:lnSpc>
                <a:spcPct val="115000"/>
              </a:lnSpc>
              <a:spcBef>
                <a:spcPts val="0"/>
              </a:spcBef>
              <a:spcAft>
                <a:spcPts val="0"/>
              </a:spcAft>
              <a:defRPr/>
            </a:pP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19474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3900" b="1" u="sng" dirty="0">
                <a:effectLst/>
                <a:latin typeface="Verdana" panose="020B0604030504040204" pitchFamily="34" charset="0"/>
                <a:ea typeface="Calibri" panose="020F0502020204030204" pitchFamily="34" charset="0"/>
                <a:cs typeface="Times New Roman" panose="02020603050405020304" pitchFamily="18" charset="0"/>
              </a:rPr>
              <a:t>2 Timothy 2:19-23</a:t>
            </a:r>
            <a:endParaRPr lang="en-US" sz="39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19 Nevertheless the solid foundation of God stands, having this seal: "The Lord knows those who are His," and, "Let everyone who names the name of Christ depart from iniquity." 20 But in a great house there are not only vessels of gold and silver, but also of wood and clay, some for honor and some for dishonor. </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a:p>
            <a:pPr algn="ctr" defTabSz="914390">
              <a:lnSpc>
                <a:spcPct val="115000"/>
              </a:lnSpc>
              <a:spcBef>
                <a:spcPts val="0"/>
              </a:spcBef>
              <a:spcAft>
                <a:spcPts val="0"/>
              </a:spcAft>
              <a:defRPr/>
            </a:pPr>
            <a:endParaRPr lang="en-US" sz="39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9972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21 Therefore if anyone cleanses himself from the latter, he will be a vessel for honor, sanctified and useful for the Master, prepared for every good work. 22 Flee also youthful lusts; but pursue righteousness, faith, love, peace with those who call on the Lord out of a pure heart.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39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15568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God’s Best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39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91378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Matthew 7:7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“Ask, and it will be given to you; seek, and you will find; knock, and it will be opened to you.”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39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30945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John 5:14-15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14 “This is the confidence which we have before Him, that, if we ask anything according to His will, He hears us. 15 And if we know that He hears us in whatever we ask, we know that we have the requests which we have asked from Him.”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39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99368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God’s Personal Will</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39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7042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 His Intentional Will</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39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4516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Ephesians 1:3-6</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3 Blessed be the God and Father of our Lord Jesus Christ, who has blessed us with every spiritual blessing in the heavenly places in Christ, 4 just as He chose us in Him before the foundation of the world, that we should be holy and without blame before Him in love, 5 having predestined us to adoption as sons by Jesus Christ to Himself, according to the good pleasure of His </a:t>
            </a:r>
            <a:r>
              <a:rPr lang="en-US" sz="3700" dirty="0" err="1">
                <a:effectLst/>
                <a:latin typeface="Verdana" panose="020B0604030504040204" pitchFamily="34" charset="0"/>
                <a:ea typeface="Calibri" panose="020F0502020204030204" pitchFamily="34" charset="0"/>
                <a:cs typeface="Times New Roman" panose="02020603050405020304" pitchFamily="18" charset="0"/>
              </a:rPr>
              <a:t>wil</a:t>
            </a: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39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6734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2"/>
            <a:ext cx="11963400" cy="2554545"/>
          </a:xfrm>
          <a:prstGeom prst="rect">
            <a:avLst/>
          </a:prstGeom>
        </p:spPr>
        <p:txBody>
          <a:bodyPr wrap="square">
            <a:spAutoFit/>
          </a:bodyPr>
          <a:lstStyle/>
          <a:p>
            <a:pPr marL="0" indent="0" algn="ctr">
              <a:buNone/>
            </a:pPr>
            <a:r>
              <a:rPr lang="en-US" sz="4000" b="1" dirty="0">
                <a:solidFill>
                  <a:schemeClr val="bg1"/>
                </a:solidFill>
              </a:rPr>
              <a:t>CHORUS</a:t>
            </a:r>
            <a:br>
              <a:rPr lang="en-US" sz="4000" dirty="0">
                <a:solidFill>
                  <a:schemeClr val="bg1"/>
                </a:solidFill>
              </a:rPr>
            </a:br>
            <a:r>
              <a:rPr lang="en-US" sz="4000" dirty="0">
                <a:solidFill>
                  <a:schemeClr val="bg1"/>
                </a:solidFill>
              </a:rPr>
              <a:t>Blessed be the name of the Lord Blessed be Your name Blessed be the name of the Lord</a:t>
            </a:r>
            <a:br>
              <a:rPr lang="en-US" sz="4000" dirty="0">
                <a:solidFill>
                  <a:schemeClr val="bg1"/>
                </a:solidFill>
              </a:rPr>
            </a:br>
            <a:r>
              <a:rPr lang="en-US" sz="4000" dirty="0">
                <a:solidFill>
                  <a:schemeClr val="bg1"/>
                </a:solidFill>
              </a:rPr>
              <a:t>Blessed be Your glorious name</a:t>
            </a:r>
          </a:p>
        </p:txBody>
      </p:sp>
    </p:spTree>
    <p:extLst>
      <p:ext uri="{BB962C8B-B14F-4D97-AF65-F5344CB8AC3E}">
        <p14:creationId xmlns:p14="http://schemas.microsoft.com/office/powerpoint/2010/main" val="38269173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2. His Circumstantial Will</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39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16280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James 1:2-4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 My brethren, count it all joy when you fall into various trials, 3 knowing that the testing of your faith produces patience. 4 But let patience have its perfect work, that you may be perfect and complete, lacking nothing.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39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6826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 His Immediate Will</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39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98439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James 4:14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Our lives are like “a vapor that appears for a little while and then vanishes away”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39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51012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Mark 1:14-15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14 Now after John was put in prison, Jesus came to Galilee, preaching the gospel of the kingdom of God, 15 and saying,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"The time is fulfilled, and the kingdom of God is at hand. Repent, and believe in the gospel."</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39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49862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 Have you been living and making decisions with God’s good and perfect will in mind, or have you been ruling your own life and relying on your own wisdom to guide you?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39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02957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Are you willing to yield your life to the sovereign God who holds your future and has your best interest in mind?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39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82115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 What changes do you need to make in order to follow God’s will more obediently?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39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41592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algn="ctr" defTabSz="914390">
              <a:lnSpc>
                <a:spcPct val="115000"/>
              </a:lnSpc>
              <a:spcBef>
                <a:spcPts val="0"/>
              </a:spcBef>
              <a:spcAft>
                <a:spcPts val="0"/>
              </a:spcAft>
              <a:defRPr/>
            </a:pPr>
            <a:r>
              <a:rPr lang="en-US" sz="4000" b="1" u="sng" dirty="0">
                <a:solidFill>
                  <a:srgbClr val="FFFFFF"/>
                </a:solidFill>
                <a:ea typeface="Calibri" panose="020F0502020204030204" pitchFamily="34" charset="0"/>
                <a:cs typeface="Times New Roman" panose="02020603050405020304" pitchFamily="18" charset="0"/>
              </a:rPr>
              <a:t>1 Thessalonians 4:13-18</a:t>
            </a:r>
            <a:endParaRPr lang="en-US" sz="4000" u="sng"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lgn="ctr" defTabSz="914390">
              <a:lnSpc>
                <a:spcPct val="115000"/>
              </a:lnSpc>
              <a:spcBef>
                <a:spcPts val="0"/>
              </a:spcBef>
              <a:spcAft>
                <a:spcPts val="0"/>
              </a:spcAft>
              <a:defRPr/>
            </a:pPr>
            <a:r>
              <a:rPr lang="en-US" sz="4000" dirty="0">
                <a:solidFill>
                  <a:srgbClr val="FFFFFF"/>
                </a:solidFill>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lgn="ctr" defTabSz="914390">
              <a:lnSpc>
                <a:spcPct val="115000"/>
              </a:lnSpc>
              <a:spcBef>
                <a:spcPts val="0"/>
              </a:spcBef>
              <a:spcAft>
                <a:spcPts val="0"/>
              </a:spcAft>
              <a:defRPr/>
            </a:pPr>
            <a:r>
              <a:rPr lang="en-US" sz="4000" dirty="0">
                <a:solidFill>
                  <a:srgbClr val="FFFFFF"/>
                </a:solidFill>
                <a:ea typeface="Calibri" panose="020F0502020204030204" pitchFamily="34" charset="0"/>
                <a:cs typeface="Times New Roman" panose="02020603050405020304" pitchFamily="18" charset="0"/>
              </a:rPr>
              <a:t> </a:t>
            </a: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76201"/>
            <a:ext cx="11963400" cy="5016758"/>
          </a:xfrm>
          <a:prstGeom prst="rect">
            <a:avLst/>
          </a:prstGeom>
        </p:spPr>
        <p:txBody>
          <a:bodyPr wrap="square">
            <a:spAutoFit/>
          </a:bodyPr>
          <a:lstStyle/>
          <a:p>
            <a:pPr marL="0" indent="0" algn="ctr">
              <a:buNone/>
            </a:pPr>
            <a:r>
              <a:rPr lang="en-US" sz="4000" b="1" dirty="0">
                <a:solidFill>
                  <a:schemeClr val="bg1"/>
                </a:solidFill>
              </a:rPr>
              <a:t>VERSE 2</a:t>
            </a:r>
            <a:br>
              <a:rPr lang="en-US" sz="4000" dirty="0">
                <a:solidFill>
                  <a:schemeClr val="bg1"/>
                </a:solidFill>
              </a:rPr>
            </a:br>
            <a:r>
              <a:rPr lang="en-US" sz="4000" dirty="0">
                <a:solidFill>
                  <a:schemeClr val="bg1"/>
                </a:solidFill>
              </a:rPr>
              <a:t>Blessed be Your name When the sun’s shining down on me When the world’s ‘all as it should be’ Blessed be Your name Blessed be Your name On the road marked with suffering</a:t>
            </a:r>
            <a:br>
              <a:rPr lang="en-US" sz="4000" dirty="0">
                <a:solidFill>
                  <a:schemeClr val="bg1"/>
                </a:solidFill>
              </a:rPr>
            </a:br>
            <a:r>
              <a:rPr lang="en-US" sz="4000" dirty="0">
                <a:solidFill>
                  <a:schemeClr val="bg1"/>
                </a:solidFill>
              </a:rPr>
              <a:t>Though there’s pain in the offering</a:t>
            </a:r>
            <a:br>
              <a:rPr lang="en-US" sz="4000" dirty="0">
                <a:solidFill>
                  <a:schemeClr val="bg1"/>
                </a:solidFill>
              </a:rPr>
            </a:br>
            <a:r>
              <a:rPr lang="en-US" sz="4000" dirty="0">
                <a:solidFill>
                  <a:schemeClr val="bg1"/>
                </a:solidFill>
              </a:rPr>
              <a:t>Blessed be Your name</a:t>
            </a:r>
          </a:p>
          <a:p>
            <a:pPr algn="ctr" fontAlgn="auto">
              <a:spcBef>
                <a:spcPts val="0"/>
              </a:spcBef>
              <a:spcAft>
                <a:spcPts val="0"/>
              </a:spcAft>
              <a:defRPr/>
            </a:pPr>
            <a:endParaRPr lang="en-US" sz="4000" dirty="0">
              <a:solidFill>
                <a:schemeClr val="bg1"/>
              </a:solidFill>
              <a:latin typeface="Constantia"/>
              <a:cs typeface="+mn-cs"/>
            </a:endParaRPr>
          </a:p>
        </p:txBody>
      </p:sp>
    </p:spTree>
    <p:extLst>
      <p:ext uri="{BB962C8B-B14F-4D97-AF65-F5344CB8AC3E}">
        <p14:creationId xmlns:p14="http://schemas.microsoft.com/office/powerpoint/2010/main" val="31983245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b="1"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defTabSz="914390">
              <a:lnSpc>
                <a:spcPct val="115000"/>
              </a:lnSpc>
              <a:spcBef>
                <a:spcPts val="0"/>
              </a:spcBef>
              <a:spcAft>
                <a:spcPts val="0"/>
              </a:spcAft>
              <a:defRPr/>
            </a:pPr>
            <a:endParaRPr lang="en-US" sz="4000" dirty="0">
              <a:solidFill>
                <a:srgbClr val="FFFFFF"/>
              </a:solidFill>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27281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7"/>
            <a:ext cx="11963400" cy="5073588"/>
          </a:xfrm>
          <a:prstGeom prst="rect">
            <a:avLst/>
          </a:prstGeom>
        </p:spPr>
        <p:txBody>
          <a:bodyPr/>
          <a:lstStyle/>
          <a:p>
            <a:pPr algn="ctr" defTabSz="914390">
              <a:lnSpc>
                <a:spcPct val="115000"/>
              </a:lnSpc>
              <a:spcBef>
                <a:spcPts val="0"/>
              </a:spcBef>
              <a:spcAft>
                <a:spcPts val="0"/>
              </a:spcAft>
              <a:defRPr/>
            </a:pPr>
            <a:r>
              <a:rPr lang="en-US" sz="4000" dirty="0">
                <a:solidFill>
                  <a:srgbClr val="FFFFFF"/>
                </a:solidFill>
                <a:ea typeface="Calibri" panose="020F0502020204030204" pitchFamily="34" charset="0"/>
                <a:cs typeface="Times New Roman" panose="02020603050405020304" pitchFamily="18" charset="0"/>
              </a:rPr>
              <a:t> </a:t>
            </a:r>
            <a:r>
              <a:rPr lang="en-US" sz="4000" b="1" u="sng" dirty="0">
                <a:solidFill>
                  <a:srgbClr val="FFFFFF"/>
                </a:solidFill>
                <a:ea typeface="Calibri" panose="020F0502020204030204" pitchFamily="34" charset="0"/>
                <a:cs typeface="Times New Roman" panose="02020603050405020304" pitchFamily="18" charset="0"/>
              </a:rPr>
              <a:t>John 14:2-3</a:t>
            </a:r>
            <a:endParaRPr lang="en-US" sz="4000" u="sng"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lgn="ctr" defTabSz="914390">
              <a:lnSpc>
                <a:spcPct val="115000"/>
              </a:lnSpc>
              <a:spcBef>
                <a:spcPts val="0"/>
              </a:spcBef>
              <a:spcAft>
                <a:spcPts val="0"/>
              </a:spcAft>
              <a:defRPr/>
            </a:pPr>
            <a:r>
              <a:rPr lang="en-US" sz="4000" dirty="0">
                <a:solidFill>
                  <a:srgbClr val="FFFFFF"/>
                </a:solidFill>
                <a:ea typeface="Calibri" panose="020F0502020204030204" pitchFamily="34" charset="0"/>
                <a:cs typeface="Times New Roman" panose="02020603050405020304" pitchFamily="18" charset="0"/>
              </a:rPr>
              <a:t>2 </a:t>
            </a:r>
            <a:r>
              <a:rPr lang="en-US" sz="4000" dirty="0">
                <a:solidFill>
                  <a:srgbClr val="FF0000"/>
                </a:solidFill>
                <a:ea typeface="Calibri" panose="020F0502020204030204" pitchFamily="34" charset="0"/>
                <a:cs typeface="Times New Roman" panose="02020603050405020304" pitchFamily="18" charset="0"/>
              </a:rPr>
              <a:t>In My Father's house are many mansions; if it were not so, I would have told you. I go to prepare a place for you.</a:t>
            </a:r>
            <a:r>
              <a:rPr lang="en-US" sz="4000" dirty="0">
                <a:solidFill>
                  <a:srgbClr val="FFFFFF"/>
                </a:solidFill>
                <a:ea typeface="Calibri" panose="020F0502020204030204" pitchFamily="34" charset="0"/>
                <a:cs typeface="Times New Roman" panose="02020603050405020304" pitchFamily="18" charset="0"/>
              </a:rPr>
              <a:t> 3 </a:t>
            </a:r>
            <a:r>
              <a:rPr lang="en-US" sz="4000" dirty="0">
                <a:solidFill>
                  <a:srgbClr val="FF0000"/>
                </a:solidFill>
                <a:ea typeface="Calibri" panose="020F0502020204030204" pitchFamily="34" charset="0"/>
                <a:cs typeface="Times New Roman" panose="02020603050405020304" pitchFamily="18" charset="0"/>
              </a:rPr>
              <a:t>And if I go and prepare a place for you, I will come again and receive you to Myself; that where I am, there you may be also. </a:t>
            </a: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lgn="ctr" defTabSz="914390">
              <a:lnSpc>
                <a:spcPct val="115000"/>
              </a:lnSpc>
              <a:spcBef>
                <a:spcPts val="0"/>
              </a:spcBef>
              <a:spcAft>
                <a:spcPts val="0"/>
              </a:spcAft>
              <a:defRPr/>
            </a:pPr>
            <a:r>
              <a:rPr lang="en-US" sz="4000" dirty="0">
                <a:solidFill>
                  <a:srgbClr val="FFFFFF"/>
                </a:solidFill>
                <a:ea typeface="Calibri" panose="020F0502020204030204" pitchFamily="34" charset="0"/>
                <a:cs typeface="Times New Roman" panose="02020603050405020304" pitchFamily="18" charset="0"/>
              </a:rPr>
              <a:t> </a:t>
            </a: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lgn="ctr" defTabSz="914390">
              <a:lnSpc>
                <a:spcPct val="115000"/>
              </a:lnSpc>
              <a:spcBef>
                <a:spcPts val="0"/>
              </a:spcBef>
              <a:spcAft>
                <a:spcPts val="0"/>
              </a:spcAft>
              <a:defRPr/>
            </a:pP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Rapture">
            <a:hlinkClick r:id="" action="ppaction://media"/>
            <a:extLst>
              <a:ext uri="{FF2B5EF4-FFF2-40B4-BE49-F238E27FC236}">
                <a16:creationId xmlns:a16="http://schemas.microsoft.com/office/drawing/2014/main" id="{FC35F6CE-89CD-4204-8C98-F00FCD58D9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9199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5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7"/>
          </a:xfrm>
          <a:prstGeom prst="rect">
            <a:avLst/>
          </a:prstGeom>
        </p:spPr>
        <p:txBody>
          <a:bodyPr/>
          <a:lstStyle/>
          <a:p>
            <a:pPr algn="ctr">
              <a:lnSpc>
                <a:spcPct val="115000"/>
              </a:lnSpc>
              <a:spcBef>
                <a:spcPts val="0"/>
              </a:spcBef>
              <a:spcAft>
                <a:spcPts val="0"/>
              </a:spcAft>
            </a:pPr>
            <a:r>
              <a:rPr lang="en-US" sz="3800" b="1" u="sng" dirty="0">
                <a:ea typeface="Calibri" panose="020F0502020204030204" pitchFamily="34" charset="0"/>
                <a:cs typeface="Times New Roman" panose="02020603050405020304" pitchFamily="18" charset="0"/>
              </a:rPr>
              <a:t>1 Corinthians 15:50-54</a:t>
            </a:r>
            <a:endParaRPr lang="en-US" sz="3800" u="sng"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3800" dirty="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lang="en-US" sz="3800" dirty="0">
              <a:latin typeface="Calibri" panose="020F0502020204030204" pitchFamily="34" charset="0"/>
              <a:ea typeface="Calibri" panose="020F0502020204030204" pitchFamily="34" charset="0"/>
              <a:cs typeface="Times New Roman" panose="02020603050405020304" pitchFamily="18" charset="0"/>
            </a:endParaRPr>
          </a:p>
          <a:p>
            <a:pPr algn="ctr" defTabSz="914390">
              <a:lnSpc>
                <a:spcPct val="115000"/>
              </a:lnSpc>
              <a:spcBef>
                <a:spcPts val="0"/>
              </a:spcBef>
              <a:spcAft>
                <a:spcPts val="0"/>
              </a:spcAft>
              <a:defRPr/>
            </a:pPr>
            <a:endParaRPr lang="en-US" sz="3800" dirty="0">
              <a:solidFill>
                <a:srgbClr val="FFFFFF"/>
              </a:solidFill>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10424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algn="ctr">
              <a:lnSpc>
                <a:spcPct val="115000"/>
              </a:lnSpc>
              <a:spcBef>
                <a:spcPts val="0"/>
              </a:spcBef>
              <a:spcAft>
                <a:spcPts val="0"/>
              </a:spcAft>
            </a:pPr>
            <a:r>
              <a:rPr lang="en-US" sz="4000" dirty="0">
                <a:solidFill>
                  <a:srgbClr val="FFFFFF"/>
                </a:solidFill>
              </a:rPr>
              <a:t> </a:t>
            </a:r>
            <a:r>
              <a:rPr lang="en-US" sz="4000" dirty="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4000" b="1"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3024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algn="ctr" defTabSz="914390" fontAlgn="auto">
              <a:spcBef>
                <a:spcPts val="0"/>
              </a:spcBef>
              <a:spcAft>
                <a:spcPts val="0"/>
              </a:spcAft>
              <a:defRPr/>
            </a:pPr>
            <a:r>
              <a:rPr lang="en-US" sz="3700" dirty="0">
                <a:solidFill>
                  <a:srgbClr val="FFFFFF"/>
                </a:solidFill>
                <a:latin typeface="Arial"/>
                <a:cs typeface="Arial"/>
              </a:rPr>
              <a:t>  </a:t>
            </a:r>
            <a:r>
              <a:rPr lang="en-US" sz="4000" dirty="0">
                <a:solidFill>
                  <a:srgbClr val="FFFFFF"/>
                </a:solidFill>
                <a:latin typeface="Arial"/>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algn="ctr" defTabSz="914390" fontAlgn="auto">
              <a:spcBef>
                <a:spcPts val="0"/>
              </a:spcBef>
              <a:spcAft>
                <a:spcPts val="0"/>
              </a:spcAft>
              <a:defRPr/>
            </a:pPr>
            <a:endParaRPr lang="en-US" sz="4000" dirty="0">
              <a:solidFill>
                <a:srgbClr val="FFFFFF"/>
              </a:solidFill>
              <a:latin typeface="Arial"/>
              <a:cs typeface="Arial"/>
            </a:endParaRPr>
          </a:p>
          <a:p>
            <a:pPr algn="ctr" defTabSz="914390" fontAlgn="auto">
              <a:spcBef>
                <a:spcPts val="0"/>
              </a:spcBef>
              <a:spcAft>
                <a:spcPts val="0"/>
              </a:spcAft>
              <a:defRPr/>
            </a:pPr>
            <a:endParaRPr lang="en-US" sz="4000" dirty="0">
              <a:solidFill>
                <a:srgbClr val="FFFFFF"/>
              </a:solidFill>
              <a:latin typeface="Arial"/>
              <a:cs typeface="Arial"/>
            </a:endParaRPr>
          </a:p>
          <a:p>
            <a:pPr algn="ctr" defTabSz="914390" fontAlgn="auto">
              <a:spcBef>
                <a:spcPts val="0"/>
              </a:spcBef>
              <a:spcAft>
                <a:spcPts val="0"/>
              </a:spcAft>
              <a:defRPr/>
            </a:pPr>
            <a:endParaRPr lang="en-US" sz="4000" dirty="0">
              <a:solidFill>
                <a:srgbClr val="FFFFFF"/>
              </a:solidFill>
              <a:latin typeface="Arial"/>
              <a:cs typeface="Arial"/>
            </a:endParaRPr>
          </a:p>
          <a:p>
            <a:pPr algn="ctr" defTabSz="914390" fontAlgn="auto">
              <a:spcBef>
                <a:spcPts val="0"/>
              </a:spcBef>
              <a:spcAft>
                <a:spcPts val="0"/>
              </a:spcAft>
              <a:defRPr/>
            </a:pPr>
            <a:endParaRPr lang="en-US" sz="4000" dirty="0">
              <a:solidFill>
                <a:srgbClr val="FFFFFF"/>
              </a:solidFill>
              <a:latin typeface="Arial"/>
              <a:cs typeface="Arial"/>
            </a:endParaRPr>
          </a:p>
          <a:p>
            <a:pPr algn="ctr" defTabSz="914390" fontAlgn="auto">
              <a:spcBef>
                <a:spcPts val="0"/>
              </a:spcBef>
              <a:spcAft>
                <a:spcPts val="0"/>
              </a:spcAft>
              <a:defRPr/>
            </a:pPr>
            <a:endParaRPr lang="en-US" sz="4000" dirty="0">
              <a:solidFill>
                <a:srgbClr val="FFFFFF"/>
              </a:solidFill>
              <a:latin typeface="Arial"/>
              <a:cs typeface="Arial"/>
            </a:endParaRPr>
          </a:p>
          <a:p>
            <a:pPr algn="ctr" defTabSz="914390" fontAlgn="auto">
              <a:spcBef>
                <a:spcPts val="0"/>
              </a:spcBef>
              <a:spcAft>
                <a:spcPts val="0"/>
              </a:spcAft>
              <a:defRPr/>
            </a:pPr>
            <a:r>
              <a:rPr lang="en-US" sz="3700" dirty="0">
                <a:solidFill>
                  <a:srgbClr val="FFFFFF"/>
                </a:solidFill>
                <a:latin typeface="Arial"/>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736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algn="ctr" defTabSz="914390">
              <a:defRPr/>
            </a:pPr>
            <a:r>
              <a:rPr lang="en-US" sz="4000" b="1" u="sng" dirty="0">
                <a:solidFill>
                  <a:srgbClr val="FFFFFF"/>
                </a:solidFill>
              </a:rPr>
              <a:t>Acts 2:38-39</a:t>
            </a:r>
            <a:endParaRPr lang="en-US" sz="4000" u="sng" dirty="0">
              <a:solidFill>
                <a:srgbClr val="FFFFFF"/>
              </a:solidFill>
            </a:endParaRPr>
          </a:p>
          <a:p>
            <a:pPr algn="ctr" defTabSz="914390">
              <a:defRPr/>
            </a:pPr>
            <a:r>
              <a:rPr lang="en-US" sz="4000" dirty="0">
                <a:solidFill>
                  <a:srgbClr val="FFFFFF"/>
                </a:solidFill>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algn="ctr" defTabSz="914390">
              <a:defRPr/>
            </a:pPr>
            <a:r>
              <a:rPr lang="en-US" sz="4000" dirty="0">
                <a:solidFill>
                  <a:srgbClr val="FFFFFF"/>
                </a:solidFill>
              </a:rPr>
              <a:t> </a:t>
            </a:r>
          </a:p>
        </p:txBody>
      </p:sp>
    </p:spTree>
    <p:extLst>
      <p:ext uri="{BB962C8B-B14F-4D97-AF65-F5344CB8AC3E}">
        <p14:creationId xmlns:p14="http://schemas.microsoft.com/office/powerpoint/2010/main" val="6416611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
        <p:nvSpPr>
          <p:cNvPr id="6" name="TextBox 5"/>
          <p:cNvSpPr txBox="1"/>
          <p:nvPr/>
        </p:nvSpPr>
        <p:spPr>
          <a:xfrm>
            <a:off x="2819400" y="5934671"/>
            <a:ext cx="6477000" cy="923330"/>
          </a:xfrm>
          <a:prstGeom prst="rect">
            <a:avLst/>
          </a:prstGeom>
          <a:noFill/>
        </p:spPr>
        <p:txBody>
          <a:bodyPr wrap="square" rtlCol="0">
            <a:spAutoFit/>
          </a:bodyPr>
          <a:lstStyle/>
          <a:p>
            <a:pPr algn="ctr" defTabSz="914390">
              <a:defRPr/>
            </a:pPr>
            <a:r>
              <a:rPr lang="en-US" b="1" dirty="0">
                <a:solidFill>
                  <a:srgbClr val="1C9480"/>
                </a:solidFill>
              </a:rPr>
              <a:t>“For the Joy of the Lord is your Strength”</a:t>
            </a:r>
          </a:p>
          <a:p>
            <a:pPr algn="ctr" defTabSz="914390">
              <a:defRPr/>
            </a:pPr>
            <a:r>
              <a:rPr lang="en-US" b="1" dirty="0">
                <a:solidFill>
                  <a:srgbClr val="1C9480"/>
                </a:solidFill>
              </a:rPr>
              <a:t> Nehemiah 8:10 </a:t>
            </a:r>
          </a:p>
          <a:p>
            <a:pPr algn="ctr" defTabSz="914390">
              <a:defRPr/>
            </a:pPr>
            <a:endParaRPr lang="en-US" b="1" dirty="0">
              <a:solidFill>
                <a:srgbClr val="1C9480"/>
              </a:solidFill>
            </a:endParaRPr>
          </a:p>
        </p:txBody>
      </p:sp>
    </p:spTree>
    <p:extLst>
      <p:ext uri="{BB962C8B-B14F-4D97-AF65-F5344CB8AC3E}">
        <p14:creationId xmlns:p14="http://schemas.microsoft.com/office/powerpoint/2010/main" val="4047805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76200"/>
            <a:ext cx="11963400" cy="3785652"/>
          </a:xfrm>
          <a:prstGeom prst="rect">
            <a:avLst/>
          </a:prstGeom>
        </p:spPr>
        <p:txBody>
          <a:bodyPr wrap="square">
            <a:spAutoFit/>
          </a:bodyPr>
          <a:lstStyle/>
          <a:p>
            <a:pPr marL="0" indent="0" algn="ctr">
              <a:buNone/>
            </a:pPr>
            <a:r>
              <a:rPr lang="en-US" sz="4000" b="1" dirty="0">
                <a:solidFill>
                  <a:schemeClr val="bg1"/>
                </a:solidFill>
              </a:rPr>
              <a:t>BRIDGE</a:t>
            </a:r>
            <a:br>
              <a:rPr lang="en-US" sz="4000" dirty="0">
                <a:solidFill>
                  <a:schemeClr val="bg1"/>
                </a:solidFill>
              </a:rPr>
            </a:br>
            <a:r>
              <a:rPr lang="en-US" sz="4000" dirty="0">
                <a:solidFill>
                  <a:schemeClr val="bg1"/>
                </a:solidFill>
              </a:rPr>
              <a:t>You give and take away You give and take away My heart will choose to say Lord, blessed be Your name You give and take away You give and take away My heart will choose to say Lord, blessed be Your name</a:t>
            </a:r>
          </a:p>
        </p:txBody>
      </p:sp>
    </p:spTree>
    <p:extLst>
      <p:ext uri="{BB962C8B-B14F-4D97-AF65-F5344CB8AC3E}">
        <p14:creationId xmlns:p14="http://schemas.microsoft.com/office/powerpoint/2010/main" val="1179303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
            <a:ext cx="12039600" cy="707886"/>
          </a:xfrm>
          <a:prstGeom prst="rect">
            <a:avLst/>
          </a:prstGeom>
        </p:spPr>
        <p:txBody>
          <a:bodyPr wrap="square">
            <a:spAutoFit/>
          </a:bodyPr>
          <a:lstStyle/>
          <a:p>
            <a:pPr algn="ctr"/>
            <a:r>
              <a:rPr lang="en-US" sz="4000" b="1" u="sng" dirty="0">
                <a:solidFill>
                  <a:schemeClr val="bg1"/>
                </a:solidFill>
              </a:rPr>
              <a:t>Hosanna ( Praise is Rising)</a:t>
            </a:r>
            <a:endParaRPr lang="en-US" sz="4000" b="1" u="sng" dirty="0">
              <a:solidFill>
                <a:schemeClr val="bg1"/>
              </a:solidFill>
              <a:cs typeface="Calibri"/>
            </a:endParaRPr>
          </a:p>
        </p:txBody>
      </p:sp>
      <p:sp>
        <p:nvSpPr>
          <p:cNvPr id="4" name="Rectangle 3">
            <a:extLst>
              <a:ext uri="{FF2B5EF4-FFF2-40B4-BE49-F238E27FC236}">
                <a16:creationId xmlns:a16="http://schemas.microsoft.com/office/drawing/2014/main" id="{D92C1C4F-DDB1-43EA-8D2E-3DF2CC6B28CC}"/>
              </a:ext>
            </a:extLst>
          </p:cNvPr>
          <p:cNvSpPr/>
          <p:nvPr/>
        </p:nvSpPr>
        <p:spPr>
          <a:xfrm>
            <a:off x="76200" y="914400"/>
            <a:ext cx="12039600" cy="5016758"/>
          </a:xfrm>
          <a:prstGeom prst="rect">
            <a:avLst/>
          </a:prstGeom>
        </p:spPr>
        <p:txBody>
          <a:bodyPr wrap="square">
            <a:spAutoFit/>
          </a:bodyPr>
          <a:lstStyle/>
          <a:p>
            <a:pPr marL="0" indent="0" algn="ctr">
              <a:buNone/>
            </a:pPr>
            <a:r>
              <a:rPr lang="en-US" sz="4000" b="1" dirty="0">
                <a:solidFill>
                  <a:schemeClr val="bg1"/>
                </a:solidFill>
              </a:rPr>
              <a:t>Verse 1</a:t>
            </a:r>
          </a:p>
          <a:p>
            <a:pPr marL="0" indent="0" algn="ctr">
              <a:buNone/>
            </a:pPr>
            <a:r>
              <a:rPr lang="en-US" sz="4000" dirty="0">
                <a:solidFill>
                  <a:schemeClr val="bg1"/>
                </a:solidFill>
              </a:rPr>
              <a:t> Praise is rising, eyes are turning to </a:t>
            </a:r>
            <a:r>
              <a:rPr lang="en-US" sz="4000" dirty="0" err="1">
                <a:solidFill>
                  <a:schemeClr val="bg1"/>
                </a:solidFill>
              </a:rPr>
              <a:t>YOu</a:t>
            </a:r>
            <a:r>
              <a:rPr lang="en-US" sz="4000" dirty="0">
                <a:solidFill>
                  <a:schemeClr val="bg1"/>
                </a:solidFill>
              </a:rPr>
              <a:t>;</a:t>
            </a:r>
            <a:br>
              <a:rPr lang="en-US" sz="4000" dirty="0">
                <a:solidFill>
                  <a:schemeClr val="bg1"/>
                </a:solidFill>
              </a:rPr>
            </a:br>
            <a:r>
              <a:rPr lang="en-US" sz="4000" dirty="0">
                <a:solidFill>
                  <a:schemeClr val="bg1"/>
                </a:solidFill>
              </a:rPr>
              <a:t>We turn to You. Hope is stirring, hearts are yearning for You; We long for You; Cause when we see You, we find strength to face the day In Your presence all our fears are washed away,</a:t>
            </a:r>
            <a:br>
              <a:rPr lang="en-US" sz="4000" dirty="0">
                <a:solidFill>
                  <a:schemeClr val="bg1"/>
                </a:solidFill>
              </a:rPr>
            </a:br>
            <a:r>
              <a:rPr lang="en-US" sz="4000" dirty="0">
                <a:solidFill>
                  <a:schemeClr val="bg1"/>
                </a:solidFill>
              </a:rPr>
              <a:t>washed away.</a:t>
            </a:r>
          </a:p>
        </p:txBody>
      </p:sp>
    </p:spTree>
    <p:extLst>
      <p:ext uri="{BB962C8B-B14F-4D97-AF65-F5344CB8AC3E}">
        <p14:creationId xmlns:p14="http://schemas.microsoft.com/office/powerpoint/2010/main" val="1735266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6199"/>
            <a:ext cx="12115800" cy="3170099"/>
          </a:xfrm>
          <a:prstGeom prst="rect">
            <a:avLst/>
          </a:prstGeom>
        </p:spPr>
        <p:txBody>
          <a:bodyPr wrap="square">
            <a:spAutoFit/>
          </a:bodyPr>
          <a:lstStyle/>
          <a:p>
            <a:pPr marL="0" indent="0" algn="ctr">
              <a:buNone/>
            </a:pPr>
            <a:r>
              <a:rPr lang="en-US" sz="4000" b="1" dirty="0">
                <a:solidFill>
                  <a:schemeClr val="bg1"/>
                </a:solidFill>
              </a:rPr>
              <a:t>Chorus:</a:t>
            </a:r>
            <a:br>
              <a:rPr lang="en-US" sz="4000" dirty="0">
                <a:solidFill>
                  <a:schemeClr val="bg1"/>
                </a:solidFill>
              </a:rPr>
            </a:br>
            <a:r>
              <a:rPr lang="en-US" sz="4000" dirty="0">
                <a:solidFill>
                  <a:schemeClr val="bg1"/>
                </a:solidFill>
              </a:rPr>
              <a:t>Hosanna, hosanna, You are the God who saves us, worthy of all our praises. Hosanna, hosanna, come have your way among us;</a:t>
            </a:r>
            <a:br>
              <a:rPr lang="en-US" sz="4000" dirty="0">
                <a:solidFill>
                  <a:schemeClr val="bg1"/>
                </a:solidFill>
              </a:rPr>
            </a:br>
            <a:r>
              <a:rPr lang="en-US" sz="4000" dirty="0">
                <a:solidFill>
                  <a:schemeClr val="bg1"/>
                </a:solidFill>
              </a:rPr>
              <a:t>We welcome You here, Lord Jesus.</a:t>
            </a:r>
          </a:p>
        </p:txBody>
      </p:sp>
    </p:spTree>
    <p:extLst>
      <p:ext uri="{BB962C8B-B14F-4D97-AF65-F5344CB8AC3E}">
        <p14:creationId xmlns:p14="http://schemas.microsoft.com/office/powerpoint/2010/main" val="399101303"/>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9998</TotalTime>
  <Words>2679</Words>
  <Application>Microsoft Office PowerPoint</Application>
  <PresentationFormat>Widescreen</PresentationFormat>
  <Paragraphs>191</Paragraphs>
  <Slides>66</Slides>
  <Notes>1</Notes>
  <HiddenSlides>0</HiddenSlides>
  <MMClips>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66</vt:i4>
      </vt:variant>
    </vt:vector>
  </HeadingPairs>
  <TitlesOfParts>
    <vt:vector size="76" baseType="lpstr">
      <vt:lpstr>Arial</vt:lpstr>
      <vt:lpstr>Calibri</vt:lpstr>
      <vt:lpstr>Constantia</vt:lpstr>
      <vt:lpstr>Verdana</vt:lpstr>
      <vt:lpstr>Verdana Pro</vt:lpstr>
      <vt:lpstr>Wingdings 2</vt:lpstr>
      <vt:lpstr>1_Mountain Top</vt:lpstr>
      <vt:lpstr>2_Mountain Top</vt:lpstr>
      <vt:lpstr>Flow</vt:lpstr>
      <vt:lpstr>1_Flow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672</cp:revision>
  <dcterms:created xsi:type="dcterms:W3CDTF">2009-08-18T08:19:59Z</dcterms:created>
  <dcterms:modified xsi:type="dcterms:W3CDTF">2020-10-17T05:40:29Z</dcterms:modified>
</cp:coreProperties>
</file>