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48"/>
  </p:notesMasterIdLst>
  <p:handoutMasterIdLst>
    <p:handoutMasterId r:id="rId49"/>
  </p:handoutMasterIdLst>
  <p:sldIdLst>
    <p:sldId id="826" r:id="rId3"/>
    <p:sldId id="464" r:id="rId4"/>
    <p:sldId id="833" r:id="rId5"/>
    <p:sldId id="465" r:id="rId6"/>
    <p:sldId id="373" r:id="rId7"/>
    <p:sldId id="374" r:id="rId8"/>
    <p:sldId id="375" r:id="rId9"/>
    <p:sldId id="376" r:id="rId10"/>
    <p:sldId id="377" r:id="rId11"/>
    <p:sldId id="378" r:id="rId12"/>
    <p:sldId id="379" r:id="rId13"/>
    <p:sldId id="380" r:id="rId14"/>
    <p:sldId id="386" r:id="rId15"/>
    <p:sldId id="834" r:id="rId16"/>
    <p:sldId id="392" r:id="rId17"/>
    <p:sldId id="393" r:id="rId18"/>
    <p:sldId id="394" r:id="rId19"/>
    <p:sldId id="395" r:id="rId20"/>
    <p:sldId id="558" r:id="rId21"/>
    <p:sldId id="396" r:id="rId22"/>
    <p:sldId id="397" r:id="rId23"/>
    <p:sldId id="510" r:id="rId24"/>
    <p:sldId id="500" r:id="rId25"/>
    <p:sldId id="501" r:id="rId26"/>
    <p:sldId id="498" r:id="rId27"/>
    <p:sldId id="499" r:id="rId28"/>
    <p:sldId id="799" r:id="rId29"/>
    <p:sldId id="800" r:id="rId30"/>
    <p:sldId id="801" r:id="rId31"/>
    <p:sldId id="802" r:id="rId32"/>
    <p:sldId id="803" r:id="rId33"/>
    <p:sldId id="804" r:id="rId34"/>
    <p:sldId id="805" r:id="rId35"/>
    <p:sldId id="806" r:id="rId36"/>
    <p:sldId id="807" r:id="rId37"/>
    <p:sldId id="829" r:id="rId38"/>
    <p:sldId id="830" r:id="rId39"/>
    <p:sldId id="502" r:id="rId40"/>
    <p:sldId id="503" r:id="rId41"/>
    <p:sldId id="795" r:id="rId42"/>
    <p:sldId id="828" r:id="rId43"/>
    <p:sldId id="796" r:id="rId44"/>
    <p:sldId id="797" r:id="rId45"/>
    <p:sldId id="794" r:id="rId46"/>
    <p:sldId id="571" r:id="rId47"/>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02"/>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Jesus Help Me Bare My Cross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Matthew 16:21-28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21,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person, dog, sitting, person&#10;&#10;Description automatically generated">
            <a:extLst>
              <a:ext uri="{FF2B5EF4-FFF2-40B4-BE49-F238E27FC236}">
                <a16:creationId xmlns:a16="http://schemas.microsoft.com/office/drawing/2014/main" id="{C294B1BD-46DF-43BC-8E93-5498F44B6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0444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43726"/>
            <a:ext cx="1352365" cy="1014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28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Assuredly, I say to you, there are some standing here who shall not taste death till they see the Son of Man coming in His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21 From that time Jesus began to show to His disciples that He must go to Jerusalem and suffer many things from the elders and chief priests and scribes, and be killed, and be raised the third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19:11-16</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Now I saw heaven opened, and behold, a white horse. And He who sat on him was called Faithful and True, and in righteousness He judges and makes war. 12 His eyes were like a flame of fire, and on His head were many crowns. He had a name written that no one knew except Himself. 13 He was clothed with a robe dipped in blood, and His name is called The Word of God.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14 And the armies in heaven, clothed in fine linen, white and clean, followed Him on white horses. 15 Now out of His mouth goes a sharp sword, that with it He should strike the nations. And He Himself will rule them with a rod of iron. He Himself treads the winepress of the fierceness and wrath of Almighty God. 16 And He has on His robe and on His thigh a name written: KING OF KINGS AND LORD OF LORDS.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22 Then Peter took Him aside and began to rebuke Him, saying, "Far be it from You, Lord; this shall not happen to You!"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22 Then Peter took Him aside and began to rebuke Him, saying, "Far be it from You, Lord; this shall not happen to You!"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Matthew 5:10-12</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10 </a:t>
            </a:r>
            <a:r>
              <a:rPr lang="en-US" sz="39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Blessed are those who are persecuted for righteousness' sake, For theirs is the kingdom of heaven.</a:t>
            </a:r>
            <a:r>
              <a:rPr lang="en-US" sz="3900" dirty="0">
                <a:effectLst/>
                <a:latin typeface="Verdana" panose="020B0604030504040204" pitchFamily="34" charset="0"/>
                <a:ea typeface="Calibri" panose="020F0502020204030204" pitchFamily="34" charset="0"/>
                <a:cs typeface="Times New Roman" panose="02020603050405020304" pitchFamily="18" charset="0"/>
              </a:rPr>
              <a:t> 11 </a:t>
            </a:r>
            <a:r>
              <a:rPr lang="en-US" sz="39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"Blessed are you when they revile and persecute you, and say all kinds of evil against you falsely for My sake.</a:t>
            </a:r>
            <a:r>
              <a:rPr lang="en-US" sz="3900" dirty="0">
                <a:effectLst/>
                <a:latin typeface="Verdana" panose="020B0604030504040204" pitchFamily="34" charset="0"/>
                <a:ea typeface="Calibri" panose="020F0502020204030204" pitchFamily="34" charset="0"/>
                <a:cs typeface="Times New Roman" panose="02020603050405020304" pitchFamily="18" charset="0"/>
              </a:rPr>
              <a:t> 12 </a:t>
            </a:r>
            <a:r>
              <a:rPr lang="en-US" sz="39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Rejoice and be exceedingly glad, for great is your reward in heaven, for so they persecuted the prophets who were before you.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2 Timothy 3:12-13</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12 Yes, and all who desire to live godly in Christ Jesus will suffer persecution. 13 But evil men and impostors will grow worse and worse, deceiving and being deceived.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9:15-16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But the Lord said to him, "Go, for he is a chosen vessel of Mine to bear My name before Gentiles, kings, and the children of Israel. 16 For I will show him how many things he must suffer for My name's sake."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2 Corinthians 11:23-31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23 Are they ministers of Christ?--I speak as a fool--I am more: in labors more abundant, in stripes above measure, in prisons more frequently, in deaths often. 24 From the Jews five times I received forty stripes minus one. 25 Three times I was beaten with rods; once I was stoned; three times I was shipwrecked; a night and a day I have been in the deep;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26 in journeys often, in perils of waters, in perils of robbers, in perils of my own countrymen, in perils of the Gentiles, in perils in the city, in perils in the wilderness, in perils in the sea, in perils among false brethren; 27 in weariness and toil, in sleeplessness often, in hunger and thirst, in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fastings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often, in cold and nakedness—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11:1-6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faith is the substance of things hoped for, the evidence of things not seen. 2 For by it the elders obtained a good testimony. 3 By faith we understand that the worlds were framed by the word of God, so that the things which are seen were not made of things which are visible.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walking in front of a crowd&#10;&#10;Description automatically generated">
            <a:extLst>
              <a:ext uri="{FF2B5EF4-FFF2-40B4-BE49-F238E27FC236}">
                <a16:creationId xmlns:a16="http://schemas.microsoft.com/office/drawing/2014/main" id="{E3CECD1C-F962-4A8F-AA8F-8712C08ED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28 besides the other things, what comes upon me daily: my deep concern for all the churches. 29 Who is weak, and I am not weak? Who is made to stumble, and I do not burn with indignation? 30 If I must boast, I will boast in the things which concern my infirmity. 31 The God and Father of our Lord Jesus Christ, who is blessed forever, knows that I am not lying.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23 But He turned and said to Peter,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"Get behind Me, Satan! You are an offense to Me, for you are not mindful of the things of God, but the things of men."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24 Then Jesus said to His disciples,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"If anyone desires to come after Me, let him deny himself, and take up his cross, and follow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“put aside selfish ambition”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“Self” is no longer in charge; but God is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“shoulder the cross”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Following Jesus, therefore, meant identifying with Jesus and his followers, facing social and political oppression and ostracism, and no turning back.</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 carry guilt over Present or Past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standing on top of a wooden fence&#10;&#10;Description automatically generated">
            <a:extLst>
              <a:ext uri="{FF2B5EF4-FFF2-40B4-BE49-F238E27FC236}">
                <a16:creationId xmlns:a16="http://schemas.microsoft.com/office/drawing/2014/main" id="{CA79ADC4-F56A-41BA-AD78-86BDBE09D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“follow” Christ is also a moment-by moment decision, requiring compassion and service.</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25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whoever desires to save his life will lose it, but whoever loses his life for My sake will find it.</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21 From that time Jesus began to show to His disciples that He must go to Jerusalem, and suffer many things from the elders and chief priests and scribes, and be killed, and be raised the third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26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what profit is it to a man if he gains the whole world, and loses his own soul? Or what will a man give in exchange for his soul?</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9:27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as it is appointed for men to die once, but after this the judgment…”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27</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For the Son of Man will come in the glory of His Father with His angels, and then He will reward each according to his works.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28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Assuredly, I say to you, there are some standing here who shall not taste death till they see the Son of Man coming in His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Peter, James, and John, who would witness the Transfiguration a few days later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Those who would witness the Resurrection and ascension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Holy Spirit’s coming at Pentecost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All who would take part in the spread of the church after Pentecost.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22 Then Peter took Him aside and began to rebuke Him, saying, "Far be it from You, Lord; this shall not happen to You!"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23 But He turned and said to Peter,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"Get behind Me, Satan! You are an offense to Me, for you are not mindful of the things of God, but the things of men."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24 Then Jesus said to His disciples,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"If anyone desires to come after Me, let him deny himself, and take up his cross, and follow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25 </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whoever desires to save his life will lose it, but whoever loses his life for My sake will find it.</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26 </a:t>
            </a:r>
            <a:r>
              <a:rPr lang="en-US" sz="36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what profit is it to a man if he gains the whole world, and loses his own soul? Or what will a man give in exchange for his soul?</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27</a:t>
            </a: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For the Son of Man will come in the glory of His Father with His angels, and then He will reward each according to his works.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9384</TotalTime>
  <Words>1966</Words>
  <Application>Microsoft Office PowerPoint</Application>
  <PresentationFormat>Widescreen</PresentationFormat>
  <Paragraphs>125</Paragraphs>
  <Slides>45</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645</cp:revision>
  <dcterms:created xsi:type="dcterms:W3CDTF">2009-08-18T08:19:59Z</dcterms:created>
  <dcterms:modified xsi:type="dcterms:W3CDTF">2020-10-20T22:50:16Z</dcterms:modified>
</cp:coreProperties>
</file>