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Lst>
  <p:notesMasterIdLst>
    <p:notesMasterId r:id="rId54"/>
  </p:notesMasterIdLst>
  <p:handoutMasterIdLst>
    <p:handoutMasterId r:id="rId55"/>
  </p:handoutMasterIdLst>
  <p:sldIdLst>
    <p:sldId id="826" r:id="rId3"/>
    <p:sldId id="464" r:id="rId4"/>
    <p:sldId id="465" r:id="rId5"/>
    <p:sldId id="373" r:id="rId6"/>
    <p:sldId id="374" r:id="rId7"/>
    <p:sldId id="375" r:id="rId8"/>
    <p:sldId id="376" r:id="rId9"/>
    <p:sldId id="377" r:id="rId10"/>
    <p:sldId id="378" r:id="rId11"/>
    <p:sldId id="379" r:id="rId12"/>
    <p:sldId id="380" r:id="rId13"/>
    <p:sldId id="386" r:id="rId14"/>
    <p:sldId id="392" r:id="rId15"/>
    <p:sldId id="393" r:id="rId16"/>
    <p:sldId id="394" r:id="rId17"/>
    <p:sldId id="395" r:id="rId18"/>
    <p:sldId id="558" r:id="rId19"/>
    <p:sldId id="396" r:id="rId20"/>
    <p:sldId id="397" r:id="rId21"/>
    <p:sldId id="510" r:id="rId22"/>
    <p:sldId id="500" r:id="rId23"/>
    <p:sldId id="501" r:id="rId24"/>
    <p:sldId id="498" r:id="rId25"/>
    <p:sldId id="499" r:id="rId26"/>
    <p:sldId id="799" r:id="rId27"/>
    <p:sldId id="800" r:id="rId28"/>
    <p:sldId id="801" r:id="rId29"/>
    <p:sldId id="802" r:id="rId30"/>
    <p:sldId id="803" r:id="rId31"/>
    <p:sldId id="804" r:id="rId32"/>
    <p:sldId id="805" r:id="rId33"/>
    <p:sldId id="806" r:id="rId34"/>
    <p:sldId id="807" r:id="rId35"/>
    <p:sldId id="829" r:id="rId36"/>
    <p:sldId id="830" r:id="rId37"/>
    <p:sldId id="831" r:id="rId38"/>
    <p:sldId id="832" r:id="rId39"/>
    <p:sldId id="833" r:id="rId40"/>
    <p:sldId id="834" r:id="rId41"/>
    <p:sldId id="835" r:id="rId42"/>
    <p:sldId id="836" r:id="rId43"/>
    <p:sldId id="837" r:id="rId44"/>
    <p:sldId id="838" r:id="rId45"/>
    <p:sldId id="502" r:id="rId46"/>
    <p:sldId id="503" r:id="rId47"/>
    <p:sldId id="795" r:id="rId48"/>
    <p:sldId id="828" r:id="rId49"/>
    <p:sldId id="796" r:id="rId50"/>
    <p:sldId id="797" r:id="rId51"/>
    <p:sldId id="794" r:id="rId52"/>
    <p:sldId id="571" r:id="rId53"/>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94671" autoAdjust="0"/>
  </p:normalViewPr>
  <p:slideViewPr>
    <p:cSldViewPr>
      <p:cViewPr varScale="1">
        <p:scale>
          <a:sx n="108" d="100"/>
          <a:sy n="108" d="100"/>
        </p:scale>
        <p:origin x="552" y="108"/>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Keep Growing and Don’t Look Back</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Ephesians 4:11-15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Wednesday Evening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October 14, 2020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Logo, company name&#10;&#10;Description automatically generated">
            <a:extLst>
              <a:ext uri="{FF2B5EF4-FFF2-40B4-BE49-F238E27FC236}">
                <a16:creationId xmlns:a16="http://schemas.microsoft.com/office/drawing/2014/main" id="{D70CF952-3D4B-4928-851E-E33367286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743200"/>
            <a:ext cx="12344400" cy="4114800"/>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10839635" y="5843726"/>
            <a:ext cx="1352365" cy="10142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To Conquer Pride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12:7-10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And lest I should be exalted above measure by the abundance of the revelations, a thorn in the flesh was given to me, a messenger of Satan to buffet me, lest I be exalted above measure. 8 Concerning this thing I pleaded with the Lord three times that it might depart from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9 And He said to me, "My grace is sufficient for you, for My strength is made perfect in weakness." Therefore most gladly I will rather boast in my infirmities, that the power of Christ may rest upon me. 10 Therefore I take pleasure in infirmities, in reproaches, in needs, in persecutions, in distresses, for Christ's sake. For when I am weak, then I am strong.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To Remind us of our Weakness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To Increase our Hatred of Sin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To Demonstrate His Faithfulness</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To Equip us to Comfort Others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2 Corinthians 1:3-7</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3 Blessed be the God and Father of our Lord Jesus Christ, the Father of mercies and God of all comfort, 4 who comforts us in all our tribulation, that we may be able to comfort those who are in any trouble, with the comfort with which we ourselves are comforted by God. 5 For as the sufferings of Christ abound in us, so our consolation also abounds through Christ.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Now if we are afflicted, it is for your consolation and salvation, which is effective for enduring the same sufferings which we also suffer. Or if we are comforted, it is for your consolation and salvation. 7 And our hope for you is steadfast, because we know that as you are partakers of the sufferings, so also you will partake of the consolation.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To Prepare us for Service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Ephesians 4:11-15</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11 And He Himself gave some to be apostles, some prophets, some evangelists, and some pastors and teachers, 12 for the equipping of the saints for the work of ministry, for the edifying of the body of Christ, 13 till we all come to the unity of the faith and of the knowledge of the Son of God, to a perfect man, to the measure of the stature of the fullness of Christ;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To Express His love for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To Change our Direction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a:effectLst/>
                <a:latin typeface="Verdana" panose="020B0604030504040204" pitchFamily="34" charset="0"/>
                <a:ea typeface="Calibri" panose="020F0502020204030204" pitchFamily="34" charset="0"/>
                <a:cs typeface="Times New Roman" panose="02020603050405020304" pitchFamily="18" charset="0"/>
              </a:rPr>
              <a:t>Luke 22:39-42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39 Coming out, He went to the Mount of Olives, as He was accustomed, and His disciples also followed Him. 40 When He came to the place, He said to them,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"Pray that you may not enter into temptation."</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41 And He was withdrawn from them about a stone's throw, and He knelt down and prayed, 42 saying,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"Father, if it is Your will, take this cup away from Me; nevertheless not My will, but Yours, be done."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Our Response to Adversity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32:8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I will instruct you and teach you in the way you should go; I will guide you with My eye.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06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See it as Coming from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687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8:28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“And we know that all things work together for good to those who love God, to those who are the called according to His purpose.”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172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Ask the Lord to reveal His Goal for the Adversity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71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Surrender to God’s Will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830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14 that we should no longer be children, tossed to and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fro</a:t>
            </a:r>
            <a:r>
              <a:rPr lang="en-US" sz="4000" dirty="0">
                <a:effectLst/>
                <a:latin typeface="Verdana" panose="020B0604030504040204" pitchFamily="34" charset="0"/>
                <a:ea typeface="Calibri" panose="020F0502020204030204" pitchFamily="34" charset="0"/>
                <a:cs typeface="Times New Roman" panose="02020603050405020304" pitchFamily="18" charset="0"/>
              </a:rPr>
              <a:t> and carried about with every wind of doctrine, by the trickery of men, in the cunning craftiness of deceitful plotting, 15 but, speaking the truth in love, may grow up in all things into Him who is the head Christ…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Rest by Trusting in His faithfulness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946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Biblical truths affirm that God’s goal for our adversity is our spiritual growth.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549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Adversity is the Lord’s most effective way of deepening our faith and commitment to Him.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495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1:6-7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In this you greatly rejoice, though now for a little while, if need be, you have been grieved by various trials, 7 that the genuineness of your faith, being much more precious than gold that perishes, though it is tested by fire, may be found to praise, honor, and glory at the revelation of Jesus Christ…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The area of adversity in our lives is where God is working to bring us to spiritual maturity.</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07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5:3-5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And not only that, but we also glory in tribulations, knowing that tribulation produces perseverance; 4 and perseverance, character; and character, hope. 5 Now hope does not disappoint, because the love of God has been poured out in our hearts by the Holy Spirit who was given to us…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262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Our responses to adversity reveal something about ourselves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522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Our View of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017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Our View of Ourselves</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4905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Importance of things in Our Lives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5531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When a child is born, we naturally expect him to grow, and if he doesn’t, there’s a major problem.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Our Strengths and Weaknesses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3726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Our Capacity for Endurance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6628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Our Faith in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6780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Our Spiritual Growth is determined by the way we view Adversity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8085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John 14:2-3</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In My Father's house are many mansions; if it were not so, I would have told you. I go to prepare a place for you.</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3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And if I go and prepare a place for you, I will come again and receive you to Myself; that where I am, there you may be also.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Rapture">
            <a:hlinkClick r:id="" action="ppaction://media"/>
            <a:extLst>
              <a:ext uri="{FF2B5EF4-FFF2-40B4-BE49-F238E27FC236}">
                <a16:creationId xmlns:a16="http://schemas.microsoft.com/office/drawing/2014/main" id="{FC35F6CE-89CD-4204-8C98-F00FCD58D9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Corinthians 15:50-54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Peter 3:18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“but grow in the grace and knowledge of our Lord and Savior Jesus Christ. To Him be the glory both now and forever. Amen.”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Adversity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Our Understanding of God’s Purpose for it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Our Response to Adversity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To Get Our Attention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9286</TotalTime>
  <Words>1588</Words>
  <Application>Microsoft Office PowerPoint</Application>
  <PresentationFormat>Widescreen</PresentationFormat>
  <Paragraphs>141</Paragraphs>
  <Slides>51</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51</vt:i4>
      </vt:variant>
    </vt:vector>
  </HeadingPairs>
  <TitlesOfParts>
    <vt:vector size="57" baseType="lpstr">
      <vt:lpstr>Arial</vt:lpstr>
      <vt:lpstr>Calibri</vt:lpstr>
      <vt:lpstr>Verdana</vt:lpstr>
      <vt:lpstr>Verdana Pro</vt:lpstr>
      <vt:lpstr>1_Mountain Top</vt:lpstr>
      <vt:lpstr>2_Mountain 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646</cp:revision>
  <dcterms:created xsi:type="dcterms:W3CDTF">2009-08-18T08:19:59Z</dcterms:created>
  <dcterms:modified xsi:type="dcterms:W3CDTF">2020-10-14T06:32:09Z</dcterms:modified>
</cp:coreProperties>
</file>