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 id="2147483701" r:id="rId3"/>
  </p:sldMasterIdLst>
  <p:notesMasterIdLst>
    <p:notesMasterId r:id="rId36"/>
  </p:notesMasterIdLst>
  <p:handoutMasterIdLst>
    <p:handoutMasterId r:id="rId37"/>
  </p:handoutMasterIdLst>
  <p:sldIdLst>
    <p:sldId id="600" r:id="rId4"/>
    <p:sldId id="595" r:id="rId5"/>
    <p:sldId id="826" r:id="rId6"/>
    <p:sldId id="464" r:id="rId7"/>
    <p:sldId id="465" r:id="rId8"/>
    <p:sldId id="373" r:id="rId9"/>
    <p:sldId id="377" r:id="rId10"/>
    <p:sldId id="378" r:id="rId11"/>
    <p:sldId id="379" r:id="rId12"/>
    <p:sldId id="1300" r:id="rId13"/>
    <p:sldId id="1299" r:id="rId14"/>
    <p:sldId id="1301" r:id="rId15"/>
    <p:sldId id="1302" r:id="rId16"/>
    <p:sldId id="380" r:id="rId17"/>
    <p:sldId id="386" r:id="rId18"/>
    <p:sldId id="392" r:id="rId19"/>
    <p:sldId id="1303" r:id="rId20"/>
    <p:sldId id="807" r:id="rId21"/>
    <p:sldId id="831" r:id="rId22"/>
    <p:sldId id="832" r:id="rId23"/>
    <p:sldId id="833" r:id="rId24"/>
    <p:sldId id="834" r:id="rId25"/>
    <p:sldId id="835" r:id="rId26"/>
    <p:sldId id="502" r:id="rId27"/>
    <p:sldId id="503" r:id="rId28"/>
    <p:sldId id="795" r:id="rId29"/>
    <p:sldId id="828" r:id="rId30"/>
    <p:sldId id="796" r:id="rId31"/>
    <p:sldId id="797" r:id="rId32"/>
    <p:sldId id="794" r:id="rId33"/>
    <p:sldId id="571" r:id="rId34"/>
    <p:sldId id="1296" r:id="rId35"/>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39598" algn="l" rtl="0" fontAlgn="base">
      <a:spcBef>
        <a:spcPct val="0"/>
      </a:spcBef>
      <a:spcAft>
        <a:spcPct val="0"/>
      </a:spcAft>
      <a:defRPr kern="1200">
        <a:solidFill>
          <a:schemeClr val="tx1"/>
        </a:solidFill>
        <a:latin typeface="Verdana" pitchFamily="34" charset="0"/>
        <a:ea typeface="+mn-ea"/>
        <a:cs typeface="Arial" charset="0"/>
      </a:defRPr>
    </a:lvl2pPr>
    <a:lvl3pPr marL="879196" algn="l" rtl="0" fontAlgn="base">
      <a:spcBef>
        <a:spcPct val="0"/>
      </a:spcBef>
      <a:spcAft>
        <a:spcPct val="0"/>
      </a:spcAft>
      <a:defRPr kern="1200">
        <a:solidFill>
          <a:schemeClr val="tx1"/>
        </a:solidFill>
        <a:latin typeface="Verdana" pitchFamily="34" charset="0"/>
        <a:ea typeface="+mn-ea"/>
        <a:cs typeface="Arial" charset="0"/>
      </a:defRPr>
    </a:lvl3pPr>
    <a:lvl4pPr marL="1318793" algn="l" rtl="0" fontAlgn="base">
      <a:spcBef>
        <a:spcPct val="0"/>
      </a:spcBef>
      <a:spcAft>
        <a:spcPct val="0"/>
      </a:spcAft>
      <a:defRPr kern="1200">
        <a:solidFill>
          <a:schemeClr val="tx1"/>
        </a:solidFill>
        <a:latin typeface="Verdana" pitchFamily="34" charset="0"/>
        <a:ea typeface="+mn-ea"/>
        <a:cs typeface="Arial" charset="0"/>
      </a:defRPr>
    </a:lvl4pPr>
    <a:lvl5pPr marL="1758391" algn="l" rtl="0" fontAlgn="base">
      <a:spcBef>
        <a:spcPct val="0"/>
      </a:spcBef>
      <a:spcAft>
        <a:spcPct val="0"/>
      </a:spcAft>
      <a:defRPr kern="1200">
        <a:solidFill>
          <a:schemeClr val="tx1"/>
        </a:solidFill>
        <a:latin typeface="Verdana" pitchFamily="34" charset="0"/>
        <a:ea typeface="+mn-ea"/>
        <a:cs typeface="Arial" charset="0"/>
      </a:defRPr>
    </a:lvl5pPr>
    <a:lvl6pPr marL="2197989" algn="l" defTabSz="879196" rtl="0" eaLnBrk="1" latinLnBrk="0" hangingPunct="1">
      <a:defRPr kern="1200">
        <a:solidFill>
          <a:schemeClr val="tx1"/>
        </a:solidFill>
        <a:latin typeface="Verdana" pitchFamily="34" charset="0"/>
        <a:ea typeface="+mn-ea"/>
        <a:cs typeface="Arial" charset="0"/>
      </a:defRPr>
    </a:lvl6pPr>
    <a:lvl7pPr marL="2637587" algn="l" defTabSz="879196" rtl="0" eaLnBrk="1" latinLnBrk="0" hangingPunct="1">
      <a:defRPr kern="1200">
        <a:solidFill>
          <a:schemeClr val="tx1"/>
        </a:solidFill>
        <a:latin typeface="Verdana" pitchFamily="34" charset="0"/>
        <a:ea typeface="+mn-ea"/>
        <a:cs typeface="Arial" charset="0"/>
      </a:defRPr>
    </a:lvl7pPr>
    <a:lvl8pPr marL="3077185" algn="l" defTabSz="879196" rtl="0" eaLnBrk="1" latinLnBrk="0" hangingPunct="1">
      <a:defRPr kern="1200">
        <a:solidFill>
          <a:schemeClr val="tx1"/>
        </a:solidFill>
        <a:latin typeface="Verdana" pitchFamily="34" charset="0"/>
        <a:ea typeface="+mn-ea"/>
        <a:cs typeface="Arial" charset="0"/>
      </a:defRPr>
    </a:lvl8pPr>
    <a:lvl9pPr marL="3516782" algn="l" defTabSz="879196"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95" autoAdjust="0"/>
    <p:restoredTop sz="94671" autoAdjust="0"/>
  </p:normalViewPr>
  <p:slideViewPr>
    <p:cSldViewPr>
      <p:cViewPr varScale="1">
        <p:scale>
          <a:sx n="108" d="100"/>
          <a:sy n="108" d="100"/>
        </p:scale>
        <p:origin x="282" y="120"/>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54" kern="1200">
        <a:solidFill>
          <a:schemeClr val="tx1"/>
        </a:solidFill>
        <a:latin typeface="Arial" charset="0"/>
        <a:ea typeface="+mn-ea"/>
        <a:cs typeface="Arial" charset="0"/>
      </a:defRPr>
    </a:lvl1pPr>
    <a:lvl2pPr marL="439598" algn="l" rtl="0" eaLnBrk="0" fontAlgn="base" hangingPunct="0">
      <a:spcBef>
        <a:spcPct val="30000"/>
      </a:spcBef>
      <a:spcAft>
        <a:spcPct val="0"/>
      </a:spcAft>
      <a:defRPr sz="1154" kern="1200">
        <a:solidFill>
          <a:schemeClr val="tx1"/>
        </a:solidFill>
        <a:latin typeface="Arial" charset="0"/>
        <a:ea typeface="+mn-ea"/>
        <a:cs typeface="Arial" charset="0"/>
      </a:defRPr>
    </a:lvl2pPr>
    <a:lvl3pPr marL="879196" algn="l" rtl="0" eaLnBrk="0" fontAlgn="base" hangingPunct="0">
      <a:spcBef>
        <a:spcPct val="30000"/>
      </a:spcBef>
      <a:spcAft>
        <a:spcPct val="0"/>
      </a:spcAft>
      <a:defRPr sz="1154" kern="1200">
        <a:solidFill>
          <a:schemeClr val="tx1"/>
        </a:solidFill>
        <a:latin typeface="Arial" charset="0"/>
        <a:ea typeface="+mn-ea"/>
        <a:cs typeface="Arial" charset="0"/>
      </a:defRPr>
    </a:lvl3pPr>
    <a:lvl4pPr marL="1318793" algn="l" rtl="0" eaLnBrk="0" fontAlgn="base" hangingPunct="0">
      <a:spcBef>
        <a:spcPct val="30000"/>
      </a:spcBef>
      <a:spcAft>
        <a:spcPct val="0"/>
      </a:spcAft>
      <a:defRPr sz="1154" kern="1200">
        <a:solidFill>
          <a:schemeClr val="tx1"/>
        </a:solidFill>
        <a:latin typeface="Arial" charset="0"/>
        <a:ea typeface="+mn-ea"/>
        <a:cs typeface="Arial" charset="0"/>
      </a:defRPr>
    </a:lvl4pPr>
    <a:lvl5pPr marL="1758391" algn="l" rtl="0" eaLnBrk="0" fontAlgn="base" hangingPunct="0">
      <a:spcBef>
        <a:spcPct val="30000"/>
      </a:spcBef>
      <a:spcAft>
        <a:spcPct val="0"/>
      </a:spcAft>
      <a:defRPr sz="1154" kern="1200">
        <a:solidFill>
          <a:schemeClr val="tx1"/>
        </a:solidFill>
        <a:latin typeface="Arial" charset="0"/>
        <a:ea typeface="+mn-ea"/>
        <a:cs typeface="Arial" charset="0"/>
      </a:defRPr>
    </a:lvl5pPr>
    <a:lvl6pPr marL="2197989" algn="l" defTabSz="879196" rtl="0" eaLnBrk="1" latinLnBrk="0" hangingPunct="1">
      <a:defRPr sz="1154" kern="1200">
        <a:solidFill>
          <a:schemeClr val="tx1"/>
        </a:solidFill>
        <a:latin typeface="+mn-lt"/>
        <a:ea typeface="+mn-ea"/>
        <a:cs typeface="+mn-cs"/>
      </a:defRPr>
    </a:lvl6pPr>
    <a:lvl7pPr marL="2637587" algn="l" defTabSz="879196" rtl="0" eaLnBrk="1" latinLnBrk="0" hangingPunct="1">
      <a:defRPr sz="1154" kern="1200">
        <a:solidFill>
          <a:schemeClr val="tx1"/>
        </a:solidFill>
        <a:latin typeface="+mn-lt"/>
        <a:ea typeface="+mn-ea"/>
        <a:cs typeface="+mn-cs"/>
      </a:defRPr>
    </a:lvl7pPr>
    <a:lvl8pPr marL="3077185" algn="l" defTabSz="879196" rtl="0" eaLnBrk="1" latinLnBrk="0" hangingPunct="1">
      <a:defRPr sz="1154" kern="1200">
        <a:solidFill>
          <a:schemeClr val="tx1"/>
        </a:solidFill>
        <a:latin typeface="+mn-lt"/>
        <a:ea typeface="+mn-ea"/>
        <a:cs typeface="+mn-cs"/>
      </a:defRPr>
    </a:lvl8pPr>
    <a:lvl9pPr marL="3516782" algn="l" defTabSz="879196" rtl="0" eaLnBrk="1" latinLnBrk="0" hangingPunct="1">
      <a:defRPr sz="115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A3953D-5909-4241-B856-34C355E70DD7}" type="slidenum">
              <a:rPr lang="en-US" smtClean="0"/>
              <a:pPr>
                <a:defRPr/>
              </a:pPr>
              <a:t>12</a:t>
            </a:fld>
            <a:endParaRPr lang="en-US" dirty="0"/>
          </a:p>
        </p:txBody>
      </p:sp>
    </p:spTree>
    <p:extLst>
      <p:ext uri="{BB962C8B-B14F-4D97-AF65-F5344CB8AC3E}">
        <p14:creationId xmlns:p14="http://schemas.microsoft.com/office/powerpoint/2010/main" val="450723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9"/>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9"/>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7"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2"/>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9"/>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9"/>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7"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2"/>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3331304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84940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95" indent="0">
              <a:buNone/>
              <a:defRPr sz="1800"/>
            </a:lvl2pPr>
            <a:lvl3pPr marL="914390" indent="0">
              <a:buNone/>
              <a:defRPr sz="1600"/>
            </a:lvl3pPr>
            <a:lvl4pPr marL="1371587" indent="0">
              <a:buNone/>
              <a:defRPr sz="1400"/>
            </a:lvl4pPr>
            <a:lvl5pPr marL="1828782" indent="0">
              <a:buNone/>
              <a:defRPr sz="1400"/>
            </a:lvl5pPr>
            <a:lvl6pPr marL="2285977" indent="0">
              <a:buNone/>
              <a:defRPr sz="1400"/>
            </a:lvl6pPr>
            <a:lvl7pPr marL="2743172" indent="0">
              <a:buNone/>
              <a:defRPr sz="1400"/>
            </a:lvl7pPr>
            <a:lvl8pPr marL="3200368" indent="0">
              <a:buNone/>
              <a:defRPr sz="1400"/>
            </a:lvl8pPr>
            <a:lvl9pPr marL="3657564"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68122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35845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95" indent="0">
              <a:buNone/>
              <a:defRPr sz="2000" b="1"/>
            </a:lvl2pPr>
            <a:lvl3pPr marL="914390" indent="0">
              <a:buNone/>
              <a:defRPr sz="1800" b="1"/>
            </a:lvl3pPr>
            <a:lvl4pPr marL="1371587" indent="0">
              <a:buNone/>
              <a:defRPr sz="1600" b="1"/>
            </a:lvl4pPr>
            <a:lvl5pPr marL="1828782" indent="0">
              <a:buNone/>
              <a:defRPr sz="1600" b="1"/>
            </a:lvl5pPr>
            <a:lvl6pPr marL="2285977" indent="0">
              <a:buNone/>
              <a:defRPr sz="1600" b="1"/>
            </a:lvl6pPr>
            <a:lvl7pPr marL="2743172" indent="0">
              <a:buNone/>
              <a:defRPr sz="1600" b="1"/>
            </a:lvl7pPr>
            <a:lvl8pPr marL="3200368" indent="0">
              <a:buNone/>
              <a:defRPr sz="1600" b="1"/>
            </a:lvl8pPr>
            <a:lvl9pPr marL="365756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95" indent="0">
              <a:buNone/>
              <a:defRPr sz="2000" b="1"/>
            </a:lvl2pPr>
            <a:lvl3pPr marL="914390" indent="0">
              <a:buNone/>
              <a:defRPr sz="1800" b="1"/>
            </a:lvl3pPr>
            <a:lvl4pPr marL="1371587" indent="0">
              <a:buNone/>
              <a:defRPr sz="1600" b="1"/>
            </a:lvl4pPr>
            <a:lvl5pPr marL="1828782" indent="0">
              <a:buNone/>
              <a:defRPr sz="1600" b="1"/>
            </a:lvl5pPr>
            <a:lvl6pPr marL="2285977" indent="0">
              <a:buNone/>
              <a:defRPr sz="1600" b="1"/>
            </a:lvl6pPr>
            <a:lvl7pPr marL="2743172" indent="0">
              <a:buNone/>
              <a:defRPr sz="1600" b="1"/>
            </a:lvl7pPr>
            <a:lvl8pPr marL="3200368" indent="0">
              <a:buNone/>
              <a:defRPr sz="1600" b="1"/>
            </a:lvl8pPr>
            <a:lvl9pPr marL="365756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90599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70644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326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195" indent="0">
              <a:buNone/>
              <a:defRPr sz="1200"/>
            </a:lvl2pPr>
            <a:lvl3pPr marL="914390" indent="0">
              <a:buNone/>
              <a:defRPr sz="1000"/>
            </a:lvl3pPr>
            <a:lvl4pPr marL="1371587" indent="0">
              <a:buNone/>
              <a:defRPr sz="900"/>
            </a:lvl4pPr>
            <a:lvl5pPr marL="1828782" indent="0">
              <a:buNone/>
              <a:defRPr sz="900"/>
            </a:lvl5pPr>
            <a:lvl6pPr marL="2285977" indent="0">
              <a:buNone/>
              <a:defRPr sz="900"/>
            </a:lvl6pPr>
            <a:lvl7pPr marL="2743172" indent="0">
              <a:buNone/>
              <a:defRPr sz="900"/>
            </a:lvl7pPr>
            <a:lvl8pPr marL="3200368" indent="0">
              <a:buNone/>
              <a:defRPr sz="900"/>
            </a:lvl8pPr>
            <a:lvl9pPr marL="3657564"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7034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5" indent="0">
              <a:buNone/>
              <a:defRPr sz="2800"/>
            </a:lvl2pPr>
            <a:lvl3pPr marL="914390" indent="0">
              <a:buNone/>
              <a:defRPr sz="2400"/>
            </a:lvl3pPr>
            <a:lvl4pPr marL="1371587" indent="0">
              <a:buNone/>
              <a:defRPr sz="2000"/>
            </a:lvl4pPr>
            <a:lvl5pPr marL="1828782" indent="0">
              <a:buNone/>
              <a:defRPr sz="2000"/>
            </a:lvl5pPr>
            <a:lvl6pPr marL="2285977" indent="0">
              <a:buNone/>
              <a:defRPr sz="2000"/>
            </a:lvl6pPr>
            <a:lvl7pPr marL="2743172" indent="0">
              <a:buNone/>
              <a:defRPr sz="2000"/>
            </a:lvl7pPr>
            <a:lvl8pPr marL="3200368" indent="0">
              <a:buNone/>
              <a:defRPr sz="2000"/>
            </a:lvl8pPr>
            <a:lvl9pPr marL="3657564"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95" indent="0">
              <a:buNone/>
              <a:defRPr sz="1200"/>
            </a:lvl2pPr>
            <a:lvl3pPr marL="914390" indent="0">
              <a:buNone/>
              <a:defRPr sz="1000"/>
            </a:lvl3pPr>
            <a:lvl4pPr marL="1371587" indent="0">
              <a:buNone/>
              <a:defRPr sz="900"/>
            </a:lvl4pPr>
            <a:lvl5pPr marL="1828782" indent="0">
              <a:buNone/>
              <a:defRPr sz="900"/>
            </a:lvl5pPr>
            <a:lvl6pPr marL="2285977" indent="0">
              <a:buNone/>
              <a:defRPr sz="900"/>
            </a:lvl6pPr>
            <a:lvl7pPr marL="2743172" indent="0">
              <a:buNone/>
              <a:defRPr sz="900"/>
            </a:lvl7pPr>
            <a:lvl8pPr marL="3200368" indent="0">
              <a:buNone/>
              <a:defRPr sz="900"/>
            </a:lvl8pPr>
            <a:lvl9pPr marL="3657564"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62393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1843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1591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6390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195" indent="0" algn="ctr">
              <a:buNone/>
            </a:lvl2pPr>
            <a:lvl3pPr marL="914390" indent="0" algn="ctr">
              <a:buNone/>
            </a:lvl3pPr>
            <a:lvl4pPr marL="1371587" indent="0" algn="ctr">
              <a:buNone/>
            </a:lvl4pPr>
            <a:lvl5pPr marL="1828782" indent="0" algn="ctr">
              <a:buNone/>
            </a:lvl5pPr>
            <a:lvl6pPr marL="2285977" indent="0" algn="ctr">
              <a:buNone/>
            </a:lvl6pPr>
            <a:lvl7pPr marL="2743172" indent="0" algn="ctr">
              <a:buNone/>
            </a:lvl7pPr>
            <a:lvl8pPr marL="3200368" indent="0" algn="ctr">
              <a:buNone/>
            </a:lvl8pPr>
            <a:lvl9pPr marL="3657564"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10/19/2020</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182189866"/>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10/19/2020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220241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5"/>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10/19/2020</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625084929"/>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10/19/2020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90774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0" y="1859759"/>
            <a:ext cx="5389033" cy="65484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1"/>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0" y="2514601"/>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10/19/2020</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29509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95" indent="0">
              <a:buNone/>
              <a:defRPr sz="1800"/>
            </a:lvl2pPr>
            <a:lvl3pPr marL="914390" indent="0">
              <a:buNone/>
              <a:defRPr sz="1600"/>
            </a:lvl3pPr>
            <a:lvl4pPr marL="1371587" indent="0">
              <a:buNone/>
              <a:defRPr sz="1400"/>
            </a:lvl4pPr>
            <a:lvl5pPr marL="1828782" indent="0">
              <a:buNone/>
              <a:defRPr sz="1400"/>
            </a:lvl5pPr>
            <a:lvl6pPr marL="2285977" indent="0">
              <a:buNone/>
              <a:defRPr sz="1400"/>
            </a:lvl6pPr>
            <a:lvl7pPr marL="2743172" indent="0">
              <a:buNone/>
              <a:defRPr sz="1400"/>
            </a:lvl7pPr>
            <a:lvl8pPr marL="3200368" indent="0">
              <a:buNone/>
              <a:defRPr sz="1400"/>
            </a:lvl8pPr>
            <a:lvl9pPr marL="3657564"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10/19/2020</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80328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10/19/2020</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063312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1"/>
            <a:ext cx="3657600" cy="1162051"/>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10/19/2020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43765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8"/>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8"/>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1"/>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10/19/2020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3"/>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8"/>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1"/>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8"/>
            <a:ext cx="6350000" cy="638174"/>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1041535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10/19/2020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7387916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10/19/2020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63218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95" indent="0">
              <a:buNone/>
              <a:defRPr sz="2000" b="1"/>
            </a:lvl2pPr>
            <a:lvl3pPr marL="914390" indent="0">
              <a:buNone/>
              <a:defRPr sz="1800" b="1"/>
            </a:lvl3pPr>
            <a:lvl4pPr marL="1371587" indent="0">
              <a:buNone/>
              <a:defRPr sz="1600" b="1"/>
            </a:lvl4pPr>
            <a:lvl5pPr marL="1828782" indent="0">
              <a:buNone/>
              <a:defRPr sz="1600" b="1"/>
            </a:lvl5pPr>
            <a:lvl6pPr marL="2285977" indent="0">
              <a:buNone/>
              <a:defRPr sz="1600" b="1"/>
            </a:lvl6pPr>
            <a:lvl7pPr marL="2743172" indent="0">
              <a:buNone/>
              <a:defRPr sz="1600" b="1"/>
            </a:lvl7pPr>
            <a:lvl8pPr marL="3200368" indent="0">
              <a:buNone/>
              <a:defRPr sz="1600" b="1"/>
            </a:lvl8pPr>
            <a:lvl9pPr marL="365756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95" indent="0">
              <a:buNone/>
              <a:defRPr sz="2000" b="1"/>
            </a:lvl2pPr>
            <a:lvl3pPr marL="914390" indent="0">
              <a:buNone/>
              <a:defRPr sz="1800" b="1"/>
            </a:lvl3pPr>
            <a:lvl4pPr marL="1371587" indent="0">
              <a:buNone/>
              <a:defRPr sz="1600" b="1"/>
            </a:lvl4pPr>
            <a:lvl5pPr marL="1828782" indent="0">
              <a:buNone/>
              <a:defRPr sz="1600" b="1"/>
            </a:lvl5pPr>
            <a:lvl6pPr marL="2285977" indent="0">
              <a:buNone/>
              <a:defRPr sz="1600" b="1"/>
            </a:lvl6pPr>
            <a:lvl7pPr marL="2743172" indent="0">
              <a:buNone/>
              <a:defRPr sz="1600" b="1"/>
            </a:lvl7pPr>
            <a:lvl8pPr marL="3200368" indent="0">
              <a:buNone/>
              <a:defRPr sz="1600" b="1"/>
            </a:lvl8pPr>
            <a:lvl9pPr marL="365756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195" indent="0">
              <a:buNone/>
              <a:defRPr sz="1200"/>
            </a:lvl2pPr>
            <a:lvl3pPr marL="914390" indent="0">
              <a:buNone/>
              <a:defRPr sz="1000"/>
            </a:lvl3pPr>
            <a:lvl4pPr marL="1371587" indent="0">
              <a:buNone/>
              <a:defRPr sz="900"/>
            </a:lvl4pPr>
            <a:lvl5pPr marL="1828782" indent="0">
              <a:buNone/>
              <a:defRPr sz="900"/>
            </a:lvl5pPr>
            <a:lvl6pPr marL="2285977" indent="0">
              <a:buNone/>
              <a:defRPr sz="900"/>
            </a:lvl6pPr>
            <a:lvl7pPr marL="2743172" indent="0">
              <a:buNone/>
              <a:defRPr sz="900"/>
            </a:lvl7pPr>
            <a:lvl8pPr marL="3200368" indent="0">
              <a:buNone/>
              <a:defRPr sz="900"/>
            </a:lvl8pPr>
            <a:lvl9pPr marL="3657564"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5" indent="0">
              <a:buNone/>
              <a:defRPr sz="2800"/>
            </a:lvl2pPr>
            <a:lvl3pPr marL="914390" indent="0">
              <a:buNone/>
              <a:defRPr sz="2400"/>
            </a:lvl3pPr>
            <a:lvl4pPr marL="1371587" indent="0">
              <a:buNone/>
              <a:defRPr sz="2000"/>
            </a:lvl4pPr>
            <a:lvl5pPr marL="1828782" indent="0">
              <a:buNone/>
              <a:defRPr sz="2000"/>
            </a:lvl5pPr>
            <a:lvl6pPr marL="2285977" indent="0">
              <a:buNone/>
              <a:defRPr sz="2000"/>
            </a:lvl6pPr>
            <a:lvl7pPr marL="2743172" indent="0">
              <a:buNone/>
              <a:defRPr sz="2000"/>
            </a:lvl7pPr>
            <a:lvl8pPr marL="3200368" indent="0">
              <a:buNone/>
              <a:defRPr sz="2000"/>
            </a:lvl8pPr>
            <a:lvl9pPr marL="3657564"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95" indent="0">
              <a:buNone/>
              <a:defRPr sz="1200"/>
            </a:lvl2pPr>
            <a:lvl3pPr marL="914390" indent="0">
              <a:buNone/>
              <a:defRPr sz="1000"/>
            </a:lvl3pPr>
            <a:lvl4pPr marL="1371587" indent="0">
              <a:buNone/>
              <a:defRPr sz="900"/>
            </a:lvl4pPr>
            <a:lvl5pPr marL="1828782" indent="0">
              <a:buNone/>
              <a:defRPr sz="900"/>
            </a:lvl5pPr>
            <a:lvl6pPr marL="2285977" indent="0">
              <a:buNone/>
              <a:defRPr sz="900"/>
            </a:lvl6pPr>
            <a:lvl7pPr marL="2743172" indent="0">
              <a:buNone/>
              <a:defRPr sz="900"/>
            </a:lvl7pPr>
            <a:lvl8pPr marL="3200368" indent="0">
              <a:buNone/>
              <a:defRPr sz="900"/>
            </a:lvl8pPr>
            <a:lvl9pPr marL="3657564"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1"/>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7"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195"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39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587"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782"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896" indent="-342896"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43" indent="-285748" algn="l" rtl="0" eaLnBrk="0" fontAlgn="base" hangingPunct="0">
        <a:spcBef>
          <a:spcPct val="20000"/>
        </a:spcBef>
        <a:spcAft>
          <a:spcPct val="0"/>
        </a:spcAft>
        <a:buChar char="–"/>
        <a:defRPr sz="2800">
          <a:solidFill>
            <a:schemeClr val="tx1"/>
          </a:solidFill>
          <a:latin typeface="+mn-lt"/>
          <a:cs typeface="+mn-cs"/>
        </a:defRPr>
      </a:lvl2pPr>
      <a:lvl3pPr marL="1142988" indent="-228598"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184" indent="-228598" algn="l" rtl="0" eaLnBrk="0" fontAlgn="base" hangingPunct="0">
        <a:spcBef>
          <a:spcPct val="20000"/>
        </a:spcBef>
        <a:spcAft>
          <a:spcPct val="0"/>
        </a:spcAft>
        <a:buChar char="–"/>
        <a:defRPr sz="2000">
          <a:solidFill>
            <a:schemeClr val="tx1"/>
          </a:solidFill>
          <a:latin typeface="+mn-lt"/>
          <a:cs typeface="+mn-cs"/>
        </a:defRPr>
      </a:lvl4pPr>
      <a:lvl5pPr marL="2057380" indent="-228598"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575" indent="-228598" algn="l" rtl="0" fontAlgn="base">
        <a:spcBef>
          <a:spcPct val="20000"/>
        </a:spcBef>
        <a:spcAft>
          <a:spcPct val="0"/>
        </a:spcAft>
        <a:buClr>
          <a:schemeClr val="tx2"/>
        </a:buClr>
        <a:buChar char="•"/>
        <a:defRPr sz="2000">
          <a:solidFill>
            <a:schemeClr val="tx1"/>
          </a:solidFill>
          <a:latin typeface="+mn-lt"/>
          <a:cs typeface="+mn-cs"/>
        </a:defRPr>
      </a:lvl6pPr>
      <a:lvl7pPr marL="2971770" indent="-228598" algn="l" rtl="0" fontAlgn="base">
        <a:spcBef>
          <a:spcPct val="20000"/>
        </a:spcBef>
        <a:spcAft>
          <a:spcPct val="0"/>
        </a:spcAft>
        <a:buClr>
          <a:schemeClr val="tx2"/>
        </a:buClr>
        <a:buChar char="•"/>
        <a:defRPr sz="2000">
          <a:solidFill>
            <a:schemeClr val="tx1"/>
          </a:solidFill>
          <a:latin typeface="+mn-lt"/>
          <a:cs typeface="+mn-cs"/>
        </a:defRPr>
      </a:lvl7pPr>
      <a:lvl8pPr marL="3428965" indent="-228598" algn="l" rtl="0" fontAlgn="base">
        <a:spcBef>
          <a:spcPct val="20000"/>
        </a:spcBef>
        <a:spcAft>
          <a:spcPct val="0"/>
        </a:spcAft>
        <a:buClr>
          <a:schemeClr val="tx2"/>
        </a:buClr>
        <a:buChar char="•"/>
        <a:defRPr sz="2000">
          <a:solidFill>
            <a:schemeClr val="tx1"/>
          </a:solidFill>
          <a:latin typeface="+mn-lt"/>
          <a:cs typeface="+mn-cs"/>
        </a:defRPr>
      </a:lvl8pPr>
      <a:lvl9pPr marL="3886162" indent="-228598"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390" rtl="0" eaLnBrk="1" latinLnBrk="0" hangingPunct="1">
        <a:defRPr sz="1800" kern="1200">
          <a:solidFill>
            <a:schemeClr val="tx1"/>
          </a:solidFill>
          <a:latin typeface="+mn-lt"/>
          <a:ea typeface="+mn-ea"/>
          <a:cs typeface="+mn-cs"/>
        </a:defRPr>
      </a:lvl1pPr>
      <a:lvl2pPr marL="457195" algn="l" defTabSz="914390" rtl="0" eaLnBrk="1" latinLnBrk="0" hangingPunct="1">
        <a:defRPr sz="1800" kern="1200">
          <a:solidFill>
            <a:schemeClr val="tx1"/>
          </a:solidFill>
          <a:latin typeface="+mn-lt"/>
          <a:ea typeface="+mn-ea"/>
          <a:cs typeface="+mn-cs"/>
        </a:defRPr>
      </a:lvl2pPr>
      <a:lvl3pPr marL="914390" algn="l" defTabSz="914390" rtl="0" eaLnBrk="1" latinLnBrk="0" hangingPunct="1">
        <a:defRPr sz="1800" kern="1200">
          <a:solidFill>
            <a:schemeClr val="tx1"/>
          </a:solidFill>
          <a:latin typeface="+mn-lt"/>
          <a:ea typeface="+mn-ea"/>
          <a:cs typeface="+mn-cs"/>
        </a:defRPr>
      </a:lvl3pPr>
      <a:lvl4pPr marL="1371587" algn="l" defTabSz="914390" rtl="0" eaLnBrk="1" latinLnBrk="0" hangingPunct="1">
        <a:defRPr sz="1800" kern="1200">
          <a:solidFill>
            <a:schemeClr val="tx1"/>
          </a:solidFill>
          <a:latin typeface="+mn-lt"/>
          <a:ea typeface="+mn-ea"/>
          <a:cs typeface="+mn-cs"/>
        </a:defRPr>
      </a:lvl4pPr>
      <a:lvl5pPr marL="1828782" algn="l" defTabSz="914390" rtl="0" eaLnBrk="1" latinLnBrk="0" hangingPunct="1">
        <a:defRPr sz="1800" kern="1200">
          <a:solidFill>
            <a:schemeClr val="tx1"/>
          </a:solidFill>
          <a:latin typeface="+mn-lt"/>
          <a:ea typeface="+mn-ea"/>
          <a:cs typeface="+mn-cs"/>
        </a:defRPr>
      </a:lvl5pPr>
      <a:lvl6pPr marL="2285977" algn="l" defTabSz="914390" rtl="0" eaLnBrk="1" latinLnBrk="0" hangingPunct="1">
        <a:defRPr sz="1800" kern="1200">
          <a:solidFill>
            <a:schemeClr val="tx1"/>
          </a:solidFill>
          <a:latin typeface="+mn-lt"/>
          <a:ea typeface="+mn-ea"/>
          <a:cs typeface="+mn-cs"/>
        </a:defRPr>
      </a:lvl6pPr>
      <a:lvl7pPr marL="2743172" algn="l" defTabSz="914390" rtl="0" eaLnBrk="1" latinLnBrk="0" hangingPunct="1">
        <a:defRPr sz="1800" kern="1200">
          <a:solidFill>
            <a:schemeClr val="tx1"/>
          </a:solidFill>
          <a:latin typeface="+mn-lt"/>
          <a:ea typeface="+mn-ea"/>
          <a:cs typeface="+mn-cs"/>
        </a:defRPr>
      </a:lvl7pPr>
      <a:lvl8pPr marL="3200368" algn="l" defTabSz="914390" rtl="0" eaLnBrk="1" latinLnBrk="0" hangingPunct="1">
        <a:defRPr sz="1800" kern="1200">
          <a:solidFill>
            <a:schemeClr val="tx1"/>
          </a:solidFill>
          <a:latin typeface="+mn-lt"/>
          <a:ea typeface="+mn-ea"/>
          <a:cs typeface="+mn-cs"/>
        </a:defRPr>
      </a:lvl8pPr>
      <a:lvl9pPr marL="3657564" algn="l" defTabSz="91439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1"/>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7"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233101813"/>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195"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39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587"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782"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896" indent="-342896"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43" indent="-285748" algn="l" rtl="0" eaLnBrk="0" fontAlgn="base" hangingPunct="0">
        <a:spcBef>
          <a:spcPct val="20000"/>
        </a:spcBef>
        <a:spcAft>
          <a:spcPct val="0"/>
        </a:spcAft>
        <a:buChar char="–"/>
        <a:defRPr sz="2800">
          <a:solidFill>
            <a:schemeClr val="tx1"/>
          </a:solidFill>
          <a:latin typeface="+mn-lt"/>
          <a:cs typeface="+mn-cs"/>
        </a:defRPr>
      </a:lvl2pPr>
      <a:lvl3pPr marL="1142988" indent="-228598"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184" indent="-228598" algn="l" rtl="0" eaLnBrk="0" fontAlgn="base" hangingPunct="0">
        <a:spcBef>
          <a:spcPct val="20000"/>
        </a:spcBef>
        <a:spcAft>
          <a:spcPct val="0"/>
        </a:spcAft>
        <a:buChar char="–"/>
        <a:defRPr sz="2000">
          <a:solidFill>
            <a:schemeClr val="tx1"/>
          </a:solidFill>
          <a:latin typeface="+mn-lt"/>
          <a:cs typeface="+mn-cs"/>
        </a:defRPr>
      </a:lvl4pPr>
      <a:lvl5pPr marL="2057380" indent="-228598"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575" indent="-228598" algn="l" rtl="0" fontAlgn="base">
        <a:spcBef>
          <a:spcPct val="20000"/>
        </a:spcBef>
        <a:spcAft>
          <a:spcPct val="0"/>
        </a:spcAft>
        <a:buClr>
          <a:schemeClr val="tx2"/>
        </a:buClr>
        <a:buChar char="•"/>
        <a:defRPr sz="2000">
          <a:solidFill>
            <a:schemeClr val="tx1"/>
          </a:solidFill>
          <a:latin typeface="+mn-lt"/>
          <a:cs typeface="+mn-cs"/>
        </a:defRPr>
      </a:lvl6pPr>
      <a:lvl7pPr marL="2971770" indent="-228598" algn="l" rtl="0" fontAlgn="base">
        <a:spcBef>
          <a:spcPct val="20000"/>
        </a:spcBef>
        <a:spcAft>
          <a:spcPct val="0"/>
        </a:spcAft>
        <a:buClr>
          <a:schemeClr val="tx2"/>
        </a:buClr>
        <a:buChar char="•"/>
        <a:defRPr sz="2000">
          <a:solidFill>
            <a:schemeClr val="tx1"/>
          </a:solidFill>
          <a:latin typeface="+mn-lt"/>
          <a:cs typeface="+mn-cs"/>
        </a:defRPr>
      </a:lvl7pPr>
      <a:lvl8pPr marL="3428965" indent="-228598" algn="l" rtl="0" fontAlgn="base">
        <a:spcBef>
          <a:spcPct val="20000"/>
        </a:spcBef>
        <a:spcAft>
          <a:spcPct val="0"/>
        </a:spcAft>
        <a:buClr>
          <a:schemeClr val="tx2"/>
        </a:buClr>
        <a:buChar char="•"/>
        <a:defRPr sz="2000">
          <a:solidFill>
            <a:schemeClr val="tx1"/>
          </a:solidFill>
          <a:latin typeface="+mn-lt"/>
          <a:cs typeface="+mn-cs"/>
        </a:defRPr>
      </a:lvl8pPr>
      <a:lvl9pPr marL="3886162" indent="-228598"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390" rtl="0" eaLnBrk="1" latinLnBrk="0" hangingPunct="1">
        <a:defRPr sz="1800" kern="1200">
          <a:solidFill>
            <a:schemeClr val="tx1"/>
          </a:solidFill>
          <a:latin typeface="+mn-lt"/>
          <a:ea typeface="+mn-ea"/>
          <a:cs typeface="+mn-cs"/>
        </a:defRPr>
      </a:lvl1pPr>
      <a:lvl2pPr marL="457195" algn="l" defTabSz="914390" rtl="0" eaLnBrk="1" latinLnBrk="0" hangingPunct="1">
        <a:defRPr sz="1800" kern="1200">
          <a:solidFill>
            <a:schemeClr val="tx1"/>
          </a:solidFill>
          <a:latin typeface="+mn-lt"/>
          <a:ea typeface="+mn-ea"/>
          <a:cs typeface="+mn-cs"/>
        </a:defRPr>
      </a:lvl2pPr>
      <a:lvl3pPr marL="914390" algn="l" defTabSz="914390" rtl="0" eaLnBrk="1" latinLnBrk="0" hangingPunct="1">
        <a:defRPr sz="1800" kern="1200">
          <a:solidFill>
            <a:schemeClr val="tx1"/>
          </a:solidFill>
          <a:latin typeface="+mn-lt"/>
          <a:ea typeface="+mn-ea"/>
          <a:cs typeface="+mn-cs"/>
        </a:defRPr>
      </a:lvl3pPr>
      <a:lvl4pPr marL="1371587" algn="l" defTabSz="914390" rtl="0" eaLnBrk="1" latinLnBrk="0" hangingPunct="1">
        <a:defRPr sz="1800" kern="1200">
          <a:solidFill>
            <a:schemeClr val="tx1"/>
          </a:solidFill>
          <a:latin typeface="+mn-lt"/>
          <a:ea typeface="+mn-ea"/>
          <a:cs typeface="+mn-cs"/>
        </a:defRPr>
      </a:lvl4pPr>
      <a:lvl5pPr marL="1828782" algn="l" defTabSz="914390" rtl="0" eaLnBrk="1" latinLnBrk="0" hangingPunct="1">
        <a:defRPr sz="1800" kern="1200">
          <a:solidFill>
            <a:schemeClr val="tx1"/>
          </a:solidFill>
          <a:latin typeface="+mn-lt"/>
          <a:ea typeface="+mn-ea"/>
          <a:cs typeface="+mn-cs"/>
        </a:defRPr>
      </a:lvl5pPr>
      <a:lvl6pPr marL="2285977" algn="l" defTabSz="914390" rtl="0" eaLnBrk="1" latinLnBrk="0" hangingPunct="1">
        <a:defRPr sz="1800" kern="1200">
          <a:solidFill>
            <a:schemeClr val="tx1"/>
          </a:solidFill>
          <a:latin typeface="+mn-lt"/>
          <a:ea typeface="+mn-ea"/>
          <a:cs typeface="+mn-cs"/>
        </a:defRPr>
      </a:lvl6pPr>
      <a:lvl7pPr marL="2743172" algn="l" defTabSz="914390" rtl="0" eaLnBrk="1" latinLnBrk="0" hangingPunct="1">
        <a:defRPr sz="1800" kern="1200">
          <a:solidFill>
            <a:schemeClr val="tx1"/>
          </a:solidFill>
          <a:latin typeface="+mn-lt"/>
          <a:ea typeface="+mn-ea"/>
          <a:cs typeface="+mn-cs"/>
        </a:defRPr>
      </a:lvl7pPr>
      <a:lvl8pPr marL="3200368" algn="l" defTabSz="914390" rtl="0" eaLnBrk="1" latinLnBrk="0" hangingPunct="1">
        <a:defRPr sz="1800" kern="1200">
          <a:solidFill>
            <a:schemeClr val="tx1"/>
          </a:solidFill>
          <a:latin typeface="+mn-lt"/>
          <a:ea typeface="+mn-ea"/>
          <a:cs typeface="+mn-cs"/>
        </a:defRPr>
      </a:lvl8pPr>
      <a:lvl9pPr marL="3657564" algn="l" defTabSz="91439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3"/>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3"/>
            <a:ext cx="6350000" cy="638174"/>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3"/>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10/19/2020</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3"/>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3"/>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128565617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18" indent="-274318"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74" indent="-246886"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390" indent="-246886"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08" indent="-210310"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26" indent="-210310"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43" indent="-210310"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21" indent="-182878"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38" indent="-182878"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55" indent="-182878"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95" algn="l" rtl="0" eaLnBrk="1" latinLnBrk="0" hangingPunct="1">
        <a:defRPr kumimoji="0" kern="1200">
          <a:solidFill>
            <a:schemeClr val="tx1"/>
          </a:solidFill>
          <a:latin typeface="+mn-lt"/>
          <a:ea typeface="+mn-ea"/>
          <a:cs typeface="+mn-cs"/>
        </a:defRPr>
      </a:lvl2pPr>
      <a:lvl3pPr marL="914390" algn="l" rtl="0" eaLnBrk="1" latinLnBrk="0" hangingPunct="1">
        <a:defRPr kumimoji="0" kern="1200">
          <a:solidFill>
            <a:schemeClr val="tx1"/>
          </a:solidFill>
          <a:latin typeface="+mn-lt"/>
          <a:ea typeface="+mn-ea"/>
          <a:cs typeface="+mn-cs"/>
        </a:defRPr>
      </a:lvl3pPr>
      <a:lvl4pPr marL="1371587" algn="l" rtl="0" eaLnBrk="1" latinLnBrk="0" hangingPunct="1">
        <a:defRPr kumimoji="0" kern="1200">
          <a:solidFill>
            <a:schemeClr val="tx1"/>
          </a:solidFill>
          <a:latin typeface="+mn-lt"/>
          <a:ea typeface="+mn-ea"/>
          <a:cs typeface="+mn-cs"/>
        </a:defRPr>
      </a:lvl4pPr>
      <a:lvl5pPr marL="1828782" algn="l" rtl="0" eaLnBrk="1" latinLnBrk="0" hangingPunct="1">
        <a:defRPr kumimoji="0" kern="1200">
          <a:solidFill>
            <a:schemeClr val="tx1"/>
          </a:solidFill>
          <a:latin typeface="+mn-lt"/>
          <a:ea typeface="+mn-ea"/>
          <a:cs typeface="+mn-cs"/>
        </a:defRPr>
      </a:lvl5pPr>
      <a:lvl6pPr marL="2285977" algn="l" rtl="0" eaLnBrk="1" latinLnBrk="0" hangingPunct="1">
        <a:defRPr kumimoji="0" kern="1200">
          <a:solidFill>
            <a:schemeClr val="tx1"/>
          </a:solidFill>
          <a:latin typeface="+mn-lt"/>
          <a:ea typeface="+mn-ea"/>
          <a:cs typeface="+mn-cs"/>
        </a:defRPr>
      </a:lvl6pPr>
      <a:lvl7pPr marL="2743172" algn="l" rtl="0" eaLnBrk="1" latinLnBrk="0" hangingPunct="1">
        <a:defRPr kumimoji="0" kern="1200">
          <a:solidFill>
            <a:schemeClr val="tx1"/>
          </a:solidFill>
          <a:latin typeface="+mn-lt"/>
          <a:ea typeface="+mn-ea"/>
          <a:cs typeface="+mn-cs"/>
        </a:defRPr>
      </a:lvl7pPr>
      <a:lvl8pPr marL="3200368" algn="l" rtl="0" eaLnBrk="1" latinLnBrk="0" hangingPunct="1">
        <a:defRPr kumimoji="0" kern="1200">
          <a:solidFill>
            <a:schemeClr val="tx1"/>
          </a:solidFill>
          <a:latin typeface="+mn-lt"/>
          <a:ea typeface="+mn-ea"/>
          <a:cs typeface="+mn-cs"/>
        </a:defRPr>
      </a:lvl8pPr>
      <a:lvl9pPr marL="3657564"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
        <p:nvSpPr>
          <p:cNvPr id="6" name="TextBox 5"/>
          <p:cNvSpPr txBox="1"/>
          <p:nvPr/>
        </p:nvSpPr>
        <p:spPr>
          <a:xfrm>
            <a:off x="2819400" y="5934671"/>
            <a:ext cx="6477000" cy="923330"/>
          </a:xfrm>
          <a:prstGeom prst="rect">
            <a:avLst/>
          </a:prstGeom>
          <a:noFill/>
        </p:spPr>
        <p:txBody>
          <a:bodyPr wrap="square" rtlCol="0">
            <a:spAutoFit/>
          </a:bodyPr>
          <a:lstStyle/>
          <a:p>
            <a:pPr algn="ctr" defTabSz="914390">
              <a:defRPr/>
            </a:pPr>
            <a:r>
              <a:rPr lang="en-US" b="1" dirty="0">
                <a:solidFill>
                  <a:srgbClr val="1C9480"/>
                </a:solidFill>
              </a:rPr>
              <a:t>“For the Joy of the Lord is your Strength”</a:t>
            </a:r>
          </a:p>
          <a:p>
            <a:pPr algn="ctr" defTabSz="914390">
              <a:defRPr/>
            </a:pPr>
            <a:r>
              <a:rPr lang="en-US" b="1" dirty="0">
                <a:solidFill>
                  <a:srgbClr val="1C9480"/>
                </a:solidFill>
              </a:rPr>
              <a:t> Nehemiah 8:10 </a:t>
            </a:r>
          </a:p>
          <a:p>
            <a:pPr algn="ctr" defTabSz="914390">
              <a:defRPr/>
            </a:pPr>
            <a:endParaRPr lang="en-US" b="1" dirty="0">
              <a:solidFill>
                <a:srgbClr val="1C9480"/>
              </a:solidFill>
            </a:endParaRPr>
          </a:p>
        </p:txBody>
      </p:sp>
    </p:spTree>
    <p:extLst>
      <p:ext uri="{BB962C8B-B14F-4D97-AF65-F5344CB8AC3E}">
        <p14:creationId xmlns:p14="http://schemas.microsoft.com/office/powerpoint/2010/main" val="1134432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At 7 P.M. on October 20, 1968, a few thousand spectators remained in the Mexico City Olympic Stadium. It was cool and dark. The last of the marathon runners, each exhausted, were being carried off to first-aid stations. More than an hour earlier, Mamo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Wolde</a:t>
            </a:r>
            <a:r>
              <a:rPr lang="en-US" sz="4000" dirty="0">
                <a:effectLst/>
                <a:latin typeface="Verdana" panose="020B0604030504040204" pitchFamily="34" charset="0"/>
                <a:ea typeface="Calibri" panose="020F0502020204030204" pitchFamily="34" charset="0"/>
                <a:cs typeface="Times New Roman" panose="02020603050405020304" pitchFamily="18" charset="0"/>
              </a:rPr>
              <a:t> of Ethiopia – looking as fresh as when he started the race - crossed the finish line, the winner of the 26-mile, 385-yard event.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621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kumimoji="0" lang="en-US" sz="39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r>
              <a:rPr lang="en-US" sz="3600" dirty="0">
                <a:effectLst/>
                <a:latin typeface="Verdana" panose="020B0604030504040204" pitchFamily="34" charset="0"/>
                <a:ea typeface="Calibri" panose="020F0502020204030204" pitchFamily="34" charset="0"/>
                <a:cs typeface="Times New Roman" panose="02020603050405020304" pitchFamily="18" charset="0"/>
              </a:rPr>
              <a:t>As the remaining spectators prepared to leave, those sitting near the marathon gates suddenly heard the sound of sirens and police whistles. All eyes turned to the gate. A lone figure wearing the colors of T</a:t>
            </a:r>
            <a:r>
              <a:rPr lang="en-US" sz="3600" kern="1200" dirty="0">
                <a:solidFill>
                  <a:srgbClr val="FFFFFF"/>
                </a:solidFill>
                <a:effectLst/>
                <a:latin typeface="Verdana" panose="020B0604030504040204" pitchFamily="34" charset="0"/>
                <a:ea typeface="Calibri" panose="020F0502020204030204" pitchFamily="34" charset="0"/>
                <a:cs typeface="Times New Roman" panose="02020603050405020304" pitchFamily="18" charset="0"/>
              </a:rPr>
              <a:t> </a:t>
            </a:r>
            <a:r>
              <a:rPr lang="en-US" sz="3600" dirty="0">
                <a:effectLst/>
                <a:latin typeface="Verdana" panose="020B0604030504040204" pitchFamily="34" charset="0"/>
                <a:ea typeface="Calibri" panose="020F0502020204030204" pitchFamily="34" charset="0"/>
                <a:cs typeface="Times New Roman" panose="02020603050405020304" pitchFamily="18" charset="0"/>
              </a:rPr>
              <a:t>26 Therefore I run thus: not with uncertainty. Thus I fight: not as one who beats the air. 27 But I discipline </a:t>
            </a:r>
            <a:r>
              <a:rPr lang="en-US" sz="3600" dirty="0" err="1">
                <a:effectLst/>
                <a:latin typeface="Verdana" panose="020B0604030504040204" pitchFamily="34" charset="0"/>
                <a:ea typeface="Calibri" panose="020F0502020204030204" pitchFamily="34" charset="0"/>
                <a:cs typeface="Times New Roman" panose="02020603050405020304" pitchFamily="18" charset="0"/>
              </a:rPr>
              <a:t>anzania</a:t>
            </a:r>
            <a:r>
              <a:rPr lang="en-US" sz="3600" dirty="0">
                <a:effectLst/>
                <a:latin typeface="Verdana" panose="020B0604030504040204" pitchFamily="34" charset="0"/>
                <a:ea typeface="Calibri" panose="020F0502020204030204" pitchFamily="34" charset="0"/>
                <a:cs typeface="Times New Roman" panose="02020603050405020304" pitchFamily="18" charset="0"/>
              </a:rPr>
              <a:t> entered the stadium.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c</a:t>
            </a:r>
            <a:endParaRPr kumimoji="0" lang="en-US" sz="39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5506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kumimoji="0" lang="en-US" sz="39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r>
              <a:rPr lang="en-US" sz="3600" dirty="0">
                <a:effectLst/>
                <a:latin typeface="Verdana" panose="020B0604030504040204" pitchFamily="34" charset="0"/>
                <a:ea typeface="Calibri" panose="020F0502020204030204" pitchFamily="34" charset="0"/>
                <a:cs typeface="Times New Roman" panose="02020603050405020304" pitchFamily="18" charset="0"/>
              </a:rPr>
              <a:t>His name was John Stephen </a:t>
            </a:r>
            <a:r>
              <a:rPr lang="en-US" sz="3600" dirty="0" err="1">
                <a:effectLst/>
                <a:latin typeface="Verdana" panose="020B0604030504040204" pitchFamily="34" charset="0"/>
                <a:ea typeface="Calibri" panose="020F0502020204030204" pitchFamily="34" charset="0"/>
                <a:cs typeface="Times New Roman" panose="02020603050405020304" pitchFamily="18" charset="0"/>
              </a:rPr>
              <a:t>Akhwari</a:t>
            </a:r>
            <a:r>
              <a:rPr lang="en-US" sz="3600" dirty="0">
                <a:effectLst/>
                <a:latin typeface="Verdana" panose="020B0604030504040204" pitchFamily="34" charset="0"/>
                <a:ea typeface="Calibri" panose="020F0502020204030204" pitchFamily="34" charset="0"/>
                <a:cs typeface="Times New Roman" panose="02020603050405020304" pitchFamily="18" charset="0"/>
              </a:rPr>
              <a:t>. He was the last man to finish the marathon. His leg bloodied and bandaged, severely injured in a fall, he grimaced with each step. He hobbled around the 400-meter track. The spectators rose and applauded him as if he were the winner.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9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302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algn="ctr">
              <a:lnSpc>
                <a:spcPct val="115000"/>
              </a:lnSpc>
              <a:spcBef>
                <a:spcPts val="0"/>
              </a:spcBef>
              <a:spcAft>
                <a:spcPts val="0"/>
              </a:spcAft>
            </a:pPr>
            <a:r>
              <a:rPr kumimoji="0" lang="en-US" sz="39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r>
              <a:rPr lang="en-US" sz="3600" dirty="0">
                <a:effectLst/>
                <a:latin typeface="Verdana" panose="020B0604030504040204" pitchFamily="34" charset="0"/>
                <a:ea typeface="Calibri" panose="020F0502020204030204" pitchFamily="34" charset="0"/>
                <a:cs typeface="Times New Roman" panose="02020603050405020304" pitchFamily="18" charset="0"/>
              </a:rPr>
              <a:t>After crossing the finish line, </a:t>
            </a:r>
            <a:r>
              <a:rPr lang="en-US" sz="3600" dirty="0" err="1">
                <a:effectLst/>
                <a:latin typeface="Verdana" panose="020B0604030504040204" pitchFamily="34" charset="0"/>
                <a:ea typeface="Calibri" panose="020F0502020204030204" pitchFamily="34" charset="0"/>
                <a:cs typeface="Times New Roman" panose="02020603050405020304" pitchFamily="18" charset="0"/>
              </a:rPr>
              <a:t>Akhwari</a:t>
            </a:r>
            <a:r>
              <a:rPr lang="en-US" sz="3600" dirty="0">
                <a:effectLst/>
                <a:latin typeface="Verdana" panose="020B0604030504040204" pitchFamily="34" charset="0"/>
                <a:ea typeface="Calibri" panose="020F0502020204030204" pitchFamily="34" charset="0"/>
                <a:cs typeface="Times New Roman" panose="02020603050405020304" pitchFamily="18" charset="0"/>
              </a:rPr>
              <a:t> slowly walked off the field without turning to the cheering crowd. In view of his injury and having no chance of winning a medal, someone asked him why he had not quit. He replied, "My country did not send me 7,000 miles to start the race. They sent me 7,000 miles to finish it.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c</a:t>
            </a:r>
            <a:endParaRPr kumimoji="0" lang="en-US" sz="39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2291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God is Faithful!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2 Timothy 2:9-15</a:t>
            </a:r>
            <a:endParaRPr lang="en-US" sz="3700" b="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10 Therefore I endure all things for the sake of the elect, that they also may obtain the salvation which is in Christ Jesus with eternal glory. 11 This is a faithful saying: For if we died with Him, We shall also live with Him. 12 If we endure, We shall also reign with Him. If we deny Him, He also will deny us. 13 If we are faithless, He remains faithful; He cannot deny Himself.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37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14 Remind them of these things, charging them before the Lord not to strive about words to no profit, to the ruin of the hearers. 15 Be diligent to present yourself approved to God, a worker who does not need to be ashamed, rightly dividing the word of truth.</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lang="en-US" sz="4000" b="1" dirty="0">
                <a:solidFill>
                  <a:srgbClr val="FFFFFF"/>
                </a:solidFill>
                <a:ea typeface="Calibri" panose="020F0502020204030204" pitchFamily="34" charset="0"/>
                <a:cs typeface="Times New Roman" panose="02020603050405020304" pitchFamily="18" charset="0"/>
              </a:rPr>
              <a:t>Our Hope is in Christ Alone</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9510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One of the Old Testament words for hope is TIQVAH which literally means “a cord.” It comes from QAVAH which means “to bind together by twisting” (like a braid of rope).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 </a:t>
            </a: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6808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Hope – Being connected to God</a:t>
            </a: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6522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115824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Hope – Brings us renewed strength in the race of life.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7017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71021"/>
            <a:ext cx="11887200" cy="6014621"/>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Finish the Race!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1017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Philippians 3:12-14</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12 Not that I have already attained, or am already perfected; but I press on, that I may lay hold of that for which Christ Jesus has also laid hold of me. 13 Brethren, I do not count myself to have apprehended; but one thing I do, forgetting those things which are behind and reaching forward to those things which are ahead, 14 I press toward the goal for the prize of the upward call of God in Christ Jesus.</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endParaRPr lang="en-US" sz="37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1947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RUN to WIN!  RUN with HOPE!  RUN to FINISH the RACE!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9972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algn="ctr" defTabSz="914390">
              <a:lnSpc>
                <a:spcPct val="115000"/>
              </a:lnSpc>
              <a:spcBef>
                <a:spcPts val="0"/>
              </a:spcBef>
              <a:spcAft>
                <a:spcPts val="0"/>
              </a:spcAft>
              <a:defRPr/>
            </a:pPr>
            <a:r>
              <a:rPr lang="en-US" sz="4000" b="1" u="sng" dirty="0">
                <a:solidFill>
                  <a:srgbClr val="FFFFFF"/>
                </a:solidFill>
                <a:ea typeface="Calibri" panose="020F0502020204030204" pitchFamily="34" charset="0"/>
                <a:cs typeface="Times New Roman" panose="02020603050405020304" pitchFamily="18" charset="0"/>
              </a:rPr>
              <a:t>1 Thessalonians 4:13-18</a:t>
            </a:r>
            <a:endParaRPr lang="en-US" sz="4000" u="sng"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r>
              <a:rPr lang="en-US" sz="4000" dirty="0">
                <a:solidFill>
                  <a:srgbClr val="FFFFFF"/>
                </a:solidFill>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r>
              <a:rPr lang="en-US" sz="4000" dirty="0">
                <a:solidFill>
                  <a:srgbClr val="FFFFFF"/>
                </a:solidFill>
                <a:ea typeface="Calibri" panose="020F0502020204030204" pitchFamily="34" charset="0"/>
                <a:cs typeface="Times New Roman" panose="02020603050405020304" pitchFamily="18" charset="0"/>
              </a:rPr>
              <a:t>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endParaRPr lang="en-US" sz="4000" dirty="0">
              <a:solidFill>
                <a:srgbClr val="FFFFFF"/>
              </a:solidFill>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728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7"/>
            <a:ext cx="11963400" cy="5073588"/>
          </a:xfrm>
          <a:prstGeom prst="rect">
            <a:avLst/>
          </a:prstGeom>
        </p:spPr>
        <p:txBody>
          <a:bodyPr/>
          <a:lstStyle/>
          <a:p>
            <a:pPr algn="ctr" defTabSz="914390">
              <a:lnSpc>
                <a:spcPct val="115000"/>
              </a:lnSpc>
              <a:spcBef>
                <a:spcPts val="0"/>
              </a:spcBef>
              <a:spcAft>
                <a:spcPts val="0"/>
              </a:spcAft>
              <a:defRPr/>
            </a:pPr>
            <a:r>
              <a:rPr lang="en-US" sz="4000" dirty="0">
                <a:solidFill>
                  <a:srgbClr val="FFFFFF"/>
                </a:solidFill>
                <a:ea typeface="Calibri" panose="020F0502020204030204" pitchFamily="34" charset="0"/>
                <a:cs typeface="Times New Roman" panose="02020603050405020304" pitchFamily="18" charset="0"/>
              </a:rPr>
              <a:t> </a:t>
            </a:r>
            <a:r>
              <a:rPr lang="en-US" sz="4000" b="1" u="sng" dirty="0">
                <a:solidFill>
                  <a:srgbClr val="FFFFFF"/>
                </a:solidFill>
                <a:ea typeface="Calibri" panose="020F0502020204030204" pitchFamily="34" charset="0"/>
                <a:cs typeface="Times New Roman" panose="02020603050405020304" pitchFamily="18" charset="0"/>
              </a:rPr>
              <a:t>John 14:2-3</a:t>
            </a:r>
            <a:endParaRPr lang="en-US" sz="4000" u="sng"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r>
              <a:rPr lang="en-US" sz="4000" dirty="0">
                <a:solidFill>
                  <a:srgbClr val="FFFFFF"/>
                </a:solidFill>
                <a:ea typeface="Calibri" panose="020F0502020204030204" pitchFamily="34" charset="0"/>
                <a:cs typeface="Times New Roman" panose="02020603050405020304" pitchFamily="18" charset="0"/>
              </a:rPr>
              <a:t>2 </a:t>
            </a:r>
            <a:r>
              <a:rPr lang="en-US" sz="4000" dirty="0">
                <a:solidFill>
                  <a:srgbClr val="FF0000"/>
                </a:solidFill>
                <a:ea typeface="Calibri" panose="020F0502020204030204" pitchFamily="34" charset="0"/>
                <a:cs typeface="Times New Roman" panose="02020603050405020304" pitchFamily="18" charset="0"/>
              </a:rPr>
              <a:t>In My Father's house are many mansions; if it were not so, I would have told you. I go to prepare a place for you.</a:t>
            </a:r>
            <a:r>
              <a:rPr lang="en-US" sz="4000" dirty="0">
                <a:solidFill>
                  <a:srgbClr val="FFFFFF"/>
                </a:solidFill>
                <a:ea typeface="Calibri" panose="020F0502020204030204" pitchFamily="34" charset="0"/>
                <a:cs typeface="Times New Roman" panose="02020603050405020304" pitchFamily="18" charset="0"/>
              </a:rPr>
              <a:t> 3 </a:t>
            </a:r>
            <a:r>
              <a:rPr lang="en-US" sz="4000" dirty="0">
                <a:solidFill>
                  <a:srgbClr val="FF0000"/>
                </a:solidFill>
                <a:ea typeface="Calibri" panose="020F0502020204030204" pitchFamily="34" charset="0"/>
                <a:cs typeface="Times New Roman" panose="02020603050405020304" pitchFamily="18" charset="0"/>
              </a:rPr>
              <a:t>And if I go and prepare a place for you, I will come again and receive you to Myself; that where I am, there you may be also.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r>
              <a:rPr lang="en-US" sz="4000" dirty="0">
                <a:solidFill>
                  <a:srgbClr val="FFFFFF"/>
                </a:solidFill>
                <a:ea typeface="Calibri" panose="020F0502020204030204" pitchFamily="34" charset="0"/>
                <a:cs typeface="Times New Roman" panose="02020603050405020304" pitchFamily="18" charset="0"/>
              </a:rPr>
              <a:t>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Rapture">
            <a:hlinkClick r:id="" action="ppaction://media"/>
            <a:extLst>
              <a:ext uri="{FF2B5EF4-FFF2-40B4-BE49-F238E27FC236}">
                <a16:creationId xmlns:a16="http://schemas.microsoft.com/office/drawing/2014/main" id="{FC35F6CE-89CD-4204-8C98-F00FCD58D9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199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7"/>
          </a:xfrm>
          <a:prstGeom prst="rect">
            <a:avLst/>
          </a:prstGeom>
        </p:spPr>
        <p:txBody>
          <a:bodyPr/>
          <a:lstStyle/>
          <a:p>
            <a:pPr algn="ctr">
              <a:lnSpc>
                <a:spcPct val="115000"/>
              </a:lnSpc>
              <a:spcBef>
                <a:spcPts val="0"/>
              </a:spcBef>
              <a:spcAft>
                <a:spcPts val="0"/>
              </a:spcAft>
            </a:pPr>
            <a:r>
              <a:rPr lang="en-US" sz="3800" b="1" u="sng" dirty="0">
                <a:ea typeface="Calibri" panose="020F0502020204030204" pitchFamily="34" charset="0"/>
                <a:cs typeface="Times New Roman" panose="02020603050405020304" pitchFamily="18" charset="0"/>
              </a:rPr>
              <a:t>1 Corinthians 15:50-54</a:t>
            </a:r>
            <a:endParaRPr lang="en-US" sz="3800" u="sng"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3800" dirty="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lang="en-US" sz="3800" dirty="0">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endParaRPr lang="en-US" sz="3800" dirty="0">
              <a:solidFill>
                <a:srgbClr val="FFFFFF"/>
              </a:solidFill>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042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algn="ctr">
              <a:lnSpc>
                <a:spcPct val="115000"/>
              </a:lnSpc>
              <a:spcBef>
                <a:spcPts val="0"/>
              </a:spcBef>
              <a:spcAft>
                <a:spcPts val="0"/>
              </a:spcAft>
            </a:pPr>
            <a:r>
              <a:rPr lang="en-US" sz="4000" dirty="0">
                <a:solidFill>
                  <a:srgbClr val="FFFFFF"/>
                </a:solidFill>
              </a:rPr>
              <a:t> </a:t>
            </a:r>
            <a:r>
              <a:rPr lang="en-US" sz="4000" dirty="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3024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896" indent="-342896" algn="ctr" defTabSz="914390">
              <a:spcBef>
                <a:spcPct val="20000"/>
              </a:spcBef>
              <a:buClr>
                <a:srgbClr val="E3E3FF"/>
              </a:buClr>
              <a:buFontTx/>
              <a:buChar char="•"/>
              <a:defRPr/>
            </a:pPr>
            <a:endParaRPr lang="en-US" sz="4800" kern="0" dirty="0">
              <a:solidFill>
                <a:srgbClr val="FFFFFF"/>
              </a:solidFill>
              <a:latin typeface="Calibri" pitchFamily="34" charset="0"/>
              <a:cs typeface="Arial"/>
            </a:endParaRPr>
          </a:p>
        </p:txBody>
      </p:sp>
      <p:sp>
        <p:nvSpPr>
          <p:cNvPr id="3" name="Rectangle 3"/>
          <p:cNvSpPr txBox="1">
            <a:spLocks noChangeArrowheads="1"/>
          </p:cNvSpPr>
          <p:nvPr/>
        </p:nvSpPr>
        <p:spPr>
          <a:xfrm>
            <a:off x="228600" y="0"/>
            <a:ext cx="11582400" cy="1905000"/>
          </a:xfrm>
          <a:prstGeom prst="rect">
            <a:avLst/>
          </a:prstGeom>
        </p:spPr>
        <p:txBody>
          <a:bodyPr/>
          <a:lstStyle/>
          <a:p>
            <a:pPr algn="ctr">
              <a:lnSpc>
                <a:spcPct val="115000"/>
              </a:lnSpc>
              <a:spcBef>
                <a:spcPts val="0"/>
              </a:spcBef>
              <a:spcAft>
                <a:spcPts val="0"/>
              </a:spcAft>
            </a:pPr>
            <a:r>
              <a:rPr lang="en-US" sz="3200" b="1" dirty="0">
                <a:ea typeface="Calibri" panose="020F0502020204030204" pitchFamily="34" charset="0"/>
                <a:cs typeface="Times New Roman" panose="02020603050405020304" pitchFamily="18" charset="0"/>
              </a:rPr>
              <a:t>Our Grand </a:t>
            </a:r>
            <a:r>
              <a:rPr lang="en-US" sz="3200" b="1">
                <a:ea typeface="Calibri" panose="020F0502020204030204" pitchFamily="34" charset="0"/>
                <a:cs typeface="Times New Roman" panose="02020603050405020304" pitchFamily="18" charset="0"/>
              </a:rPr>
              <a:t>Opening Message</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2800" b="1" dirty="0">
                <a:ea typeface="Calibri" panose="020F0502020204030204" pitchFamily="34" charset="0"/>
                <a:cs typeface="Times New Roman" panose="02020603050405020304" pitchFamily="18" charset="0"/>
              </a:rPr>
              <a:t>by Pastor Fee Soliven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3200" b="1" dirty="0">
                <a:ea typeface="Calibri" panose="020F0502020204030204" pitchFamily="34" charset="0"/>
                <a:cs typeface="Times New Roman" panose="02020603050405020304" pitchFamily="18" charset="0"/>
              </a:rPr>
              <a:t>1 Corinthians 9:24-27</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3200" b="1" dirty="0">
                <a:ea typeface="Calibri" panose="020F0502020204030204" pitchFamily="34" charset="0"/>
                <a:cs typeface="Times New Roman" panose="02020603050405020304" pitchFamily="18" charset="0"/>
              </a:rPr>
              <a:t>Sunday Morning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3200" b="1" dirty="0">
                <a:ea typeface="Calibri" panose="020F0502020204030204" pitchFamily="34" charset="0"/>
                <a:cs typeface="Times New Roman" panose="02020603050405020304" pitchFamily="18" charset="0"/>
              </a:rPr>
              <a:t>October 11, 2020</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picture containing timeline&#10;&#10;Description automatically generated">
            <a:extLst>
              <a:ext uri="{FF2B5EF4-FFF2-40B4-BE49-F238E27FC236}">
                <a16:creationId xmlns:a16="http://schemas.microsoft.com/office/drawing/2014/main" id="{1E4F9C46-1861-4D59-B329-6027385A1E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6900"/>
            <a:ext cx="12192000" cy="4132555"/>
          </a:xfrm>
          <a:prstGeom prst="rect">
            <a:avLst/>
          </a:prstGeom>
        </p:spPr>
      </p:pic>
      <p:pic>
        <p:nvPicPr>
          <p:cNvPr id="8" name="Picture 7" descr="AGCF highest resolution.jpg"/>
          <p:cNvPicPr>
            <a:picLocks noChangeAspect="1"/>
          </p:cNvPicPr>
          <p:nvPr/>
        </p:nvPicPr>
        <p:blipFill>
          <a:blip r:embed="rId3" cstate="print"/>
          <a:stretch>
            <a:fillRect/>
          </a:stretch>
        </p:blipFill>
        <p:spPr>
          <a:xfrm>
            <a:off x="1" y="5865181"/>
            <a:ext cx="1352365" cy="101427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algn="ctr" defTabSz="914390" fontAlgn="auto">
              <a:spcBef>
                <a:spcPts val="0"/>
              </a:spcBef>
              <a:spcAft>
                <a:spcPts val="0"/>
              </a:spcAft>
              <a:defRPr/>
            </a:pPr>
            <a:r>
              <a:rPr lang="en-US" sz="3700" dirty="0">
                <a:solidFill>
                  <a:srgbClr val="FFFFFF"/>
                </a:solidFill>
                <a:latin typeface="Arial"/>
                <a:cs typeface="Arial"/>
              </a:rPr>
              <a:t>  </a:t>
            </a:r>
            <a:r>
              <a:rPr lang="en-US" sz="4000" dirty="0">
                <a:solidFill>
                  <a:srgbClr val="FFFFFF"/>
                </a:solidFill>
                <a:latin typeface="Arial"/>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algn="ctr" defTabSz="914390" fontAlgn="auto">
              <a:spcBef>
                <a:spcPts val="0"/>
              </a:spcBef>
              <a:spcAft>
                <a:spcPts val="0"/>
              </a:spcAft>
              <a:defRPr/>
            </a:pPr>
            <a:endParaRPr lang="en-US" sz="4000" dirty="0">
              <a:solidFill>
                <a:srgbClr val="FFFFFF"/>
              </a:solidFill>
              <a:latin typeface="Arial"/>
              <a:cs typeface="Arial"/>
            </a:endParaRPr>
          </a:p>
          <a:p>
            <a:pPr algn="ctr" defTabSz="914390" fontAlgn="auto">
              <a:spcBef>
                <a:spcPts val="0"/>
              </a:spcBef>
              <a:spcAft>
                <a:spcPts val="0"/>
              </a:spcAft>
              <a:defRPr/>
            </a:pPr>
            <a:endParaRPr lang="en-US" sz="4000" dirty="0">
              <a:solidFill>
                <a:srgbClr val="FFFFFF"/>
              </a:solidFill>
              <a:latin typeface="Arial"/>
              <a:cs typeface="Arial"/>
            </a:endParaRPr>
          </a:p>
          <a:p>
            <a:pPr algn="ctr" defTabSz="914390" fontAlgn="auto">
              <a:spcBef>
                <a:spcPts val="0"/>
              </a:spcBef>
              <a:spcAft>
                <a:spcPts val="0"/>
              </a:spcAft>
              <a:defRPr/>
            </a:pPr>
            <a:endParaRPr lang="en-US" sz="4000" dirty="0">
              <a:solidFill>
                <a:srgbClr val="FFFFFF"/>
              </a:solidFill>
              <a:latin typeface="Arial"/>
              <a:cs typeface="Arial"/>
            </a:endParaRPr>
          </a:p>
          <a:p>
            <a:pPr algn="ctr" defTabSz="914390" fontAlgn="auto">
              <a:spcBef>
                <a:spcPts val="0"/>
              </a:spcBef>
              <a:spcAft>
                <a:spcPts val="0"/>
              </a:spcAft>
              <a:defRPr/>
            </a:pPr>
            <a:endParaRPr lang="en-US" sz="4000" dirty="0">
              <a:solidFill>
                <a:srgbClr val="FFFFFF"/>
              </a:solidFill>
              <a:latin typeface="Arial"/>
              <a:cs typeface="Arial"/>
            </a:endParaRPr>
          </a:p>
          <a:p>
            <a:pPr algn="ctr" defTabSz="914390" fontAlgn="auto">
              <a:spcBef>
                <a:spcPts val="0"/>
              </a:spcBef>
              <a:spcAft>
                <a:spcPts val="0"/>
              </a:spcAft>
              <a:defRPr/>
            </a:pPr>
            <a:endParaRPr lang="en-US" sz="4000" dirty="0">
              <a:solidFill>
                <a:srgbClr val="FFFFFF"/>
              </a:solidFill>
              <a:latin typeface="Arial"/>
              <a:cs typeface="Arial"/>
            </a:endParaRPr>
          </a:p>
          <a:p>
            <a:pPr algn="ctr" defTabSz="914390" fontAlgn="auto">
              <a:spcBef>
                <a:spcPts val="0"/>
              </a:spcBef>
              <a:spcAft>
                <a:spcPts val="0"/>
              </a:spcAft>
              <a:defRPr/>
            </a:pPr>
            <a:r>
              <a:rPr lang="en-US" sz="3700" dirty="0">
                <a:solidFill>
                  <a:srgbClr val="FFFFFF"/>
                </a:solidFill>
                <a:latin typeface="Arial"/>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73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algn="ctr" defTabSz="914390">
              <a:defRPr/>
            </a:pPr>
            <a:r>
              <a:rPr lang="en-US" sz="4000" b="1" u="sng" dirty="0">
                <a:solidFill>
                  <a:srgbClr val="FFFFFF"/>
                </a:solidFill>
              </a:rPr>
              <a:t>Acts 2:38-39</a:t>
            </a:r>
            <a:endParaRPr lang="en-US" sz="4000" u="sng" dirty="0">
              <a:solidFill>
                <a:srgbClr val="FFFFFF"/>
              </a:solidFill>
            </a:endParaRPr>
          </a:p>
          <a:p>
            <a:pPr algn="ctr" defTabSz="914390">
              <a:defRPr/>
            </a:pPr>
            <a:r>
              <a:rPr lang="en-US" sz="4000" dirty="0">
                <a:solidFill>
                  <a:srgbClr val="FFFFFF"/>
                </a:solidFill>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algn="ctr" defTabSz="914390">
              <a:defRPr/>
            </a:pPr>
            <a:r>
              <a:rPr lang="en-US" sz="4000" dirty="0">
                <a:solidFill>
                  <a:srgbClr val="FFFFFF"/>
                </a:solidFill>
              </a:rPr>
              <a:t> </a:t>
            </a:r>
          </a:p>
        </p:txBody>
      </p:sp>
    </p:spTree>
    <p:extLst>
      <p:ext uri="{BB962C8B-B14F-4D97-AF65-F5344CB8AC3E}">
        <p14:creationId xmlns:p14="http://schemas.microsoft.com/office/powerpoint/2010/main" val="641661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
        <p:nvSpPr>
          <p:cNvPr id="6" name="TextBox 5"/>
          <p:cNvSpPr txBox="1"/>
          <p:nvPr/>
        </p:nvSpPr>
        <p:spPr>
          <a:xfrm>
            <a:off x="2819400" y="5934671"/>
            <a:ext cx="6477000" cy="923330"/>
          </a:xfrm>
          <a:prstGeom prst="rect">
            <a:avLst/>
          </a:prstGeom>
          <a:noFill/>
        </p:spPr>
        <p:txBody>
          <a:bodyPr wrap="square" rtlCol="0">
            <a:spAutoFit/>
          </a:bodyPr>
          <a:lstStyle/>
          <a:p>
            <a:pPr algn="ctr" defTabSz="914390">
              <a:defRPr/>
            </a:pPr>
            <a:r>
              <a:rPr lang="en-US" b="1" dirty="0">
                <a:solidFill>
                  <a:srgbClr val="1C9480"/>
                </a:solidFill>
              </a:rPr>
              <a:t>“For the Joy of the Lord is your Strength”</a:t>
            </a:r>
          </a:p>
          <a:p>
            <a:pPr algn="ctr" defTabSz="914390">
              <a:defRPr/>
            </a:pPr>
            <a:r>
              <a:rPr lang="en-US" b="1" dirty="0">
                <a:solidFill>
                  <a:srgbClr val="1C9480"/>
                </a:solidFill>
              </a:rPr>
              <a:t> Nehemiah 8:10 </a:t>
            </a:r>
          </a:p>
          <a:p>
            <a:pPr algn="ctr" defTabSz="914390">
              <a:defRPr/>
            </a:pPr>
            <a:endParaRPr lang="en-US" b="1" dirty="0">
              <a:solidFill>
                <a:srgbClr val="1C9480"/>
              </a:solidFill>
            </a:endParaRPr>
          </a:p>
        </p:txBody>
      </p:sp>
    </p:spTree>
    <p:extLst>
      <p:ext uri="{BB962C8B-B14F-4D97-AF65-F5344CB8AC3E}">
        <p14:creationId xmlns:p14="http://schemas.microsoft.com/office/powerpoint/2010/main" val="4047805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algn="ctr">
              <a:lnSpc>
                <a:spcPct val="115000"/>
              </a:lnSpc>
              <a:spcBef>
                <a:spcPts val="0"/>
              </a:spcBef>
              <a:spcAft>
                <a:spcPts val="0"/>
              </a:spcAft>
            </a:pPr>
            <a:r>
              <a:rPr lang="en-US" sz="4000" b="1" u="sng" dirty="0">
                <a:ea typeface="Calibri" panose="020F0502020204030204" pitchFamily="34" charset="0"/>
                <a:cs typeface="Times New Roman" panose="02020603050405020304" pitchFamily="18" charset="0"/>
              </a:rPr>
              <a:t>1 Corinthians 9:24-27</a:t>
            </a:r>
            <a:endParaRPr lang="en-US" sz="4000" u="sng"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24 Do you not know that those who run in a race all run, but one receives the prize? Run in such a way that you may obtain it. 25 And everyone who competes for the prize is temperate in all things. Now they do it to obtain a perishable crown, but we for an imperishable crown.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algn="ctr">
              <a:lnSpc>
                <a:spcPct val="115000"/>
              </a:lnSpc>
              <a:spcBef>
                <a:spcPts val="0"/>
              </a:spcBef>
              <a:spcAft>
                <a:spcPts val="0"/>
              </a:spcAft>
            </a:pPr>
            <a:r>
              <a:rPr lang="en-US" sz="3900" dirty="0">
                <a:ea typeface="Calibri" panose="020F0502020204030204" pitchFamily="34" charset="0"/>
                <a:cs typeface="Times New Roman" panose="02020603050405020304" pitchFamily="18" charset="0"/>
              </a:rPr>
              <a:t>  </a:t>
            </a:r>
            <a:r>
              <a:rPr lang="en-US" sz="3600" dirty="0">
                <a:ea typeface="Calibri" panose="020F0502020204030204" pitchFamily="34" charset="0"/>
                <a:cs typeface="Times New Roman" panose="02020603050405020304" pitchFamily="18" charset="0"/>
              </a:rPr>
              <a:t>26 Therefore I run thus: not with uncertainty. Thus I fight: not as one who beats the air. 27 But I discipline my body and bring it into subjection, lest, when I have preached to others, I myself should become disqualified.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3600" dirty="0">
                <a:ea typeface="Calibri" panose="020F0502020204030204" pitchFamily="34" charset="0"/>
                <a:cs typeface="Times New Roman" panose="02020603050405020304" pitchFamily="18" charset="0"/>
              </a:rPr>
              <a:t>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3900" dirty="0">
              <a:latin typeface="Verdana Pro" panose="020B060403050404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r>
              <a:rPr lang="en-US" sz="3800" b="1" dirty="0">
                <a:ea typeface="Calibri" panose="020F0502020204030204" pitchFamily="34" charset="0"/>
                <a:cs typeface="Times New Roman" panose="02020603050405020304" pitchFamily="18" charset="0"/>
              </a:rPr>
              <a:t>How is life like a Race?</a:t>
            </a:r>
          </a:p>
          <a:p>
            <a:pPr algn="ctr">
              <a:lnSpc>
                <a:spcPct val="115000"/>
              </a:lnSpc>
              <a:spcBef>
                <a:spcPts val="0"/>
              </a:spcBef>
              <a:spcAft>
                <a:spcPts val="0"/>
              </a:spcAft>
            </a:pPr>
            <a:endParaRPr lang="en-US" sz="3800" b="1" dirty="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3800" b="1" dirty="0">
                <a:ea typeface="Calibri" panose="020F0502020204030204" pitchFamily="34" charset="0"/>
                <a:cs typeface="Times New Roman" panose="02020603050405020304" pitchFamily="18" charset="0"/>
              </a:rPr>
              <a:t>Life has a challenging course with many ups and downs</a:t>
            </a:r>
          </a:p>
          <a:p>
            <a:pPr algn="ctr">
              <a:lnSpc>
                <a:spcPct val="115000"/>
              </a:lnSpc>
              <a:spcBef>
                <a:spcPts val="0"/>
              </a:spcBef>
              <a:spcAft>
                <a:spcPts val="0"/>
              </a:spcAft>
            </a:pPr>
            <a:r>
              <a:rPr lang="en-US" sz="3800" dirty="0">
                <a:ea typeface="Calibri" panose="020F0502020204030204" pitchFamily="34" charset="0"/>
                <a:cs typeface="Times New Roman" panose="02020603050405020304" pitchFamily="18" charset="0"/>
              </a:rPr>
              <a:t> </a:t>
            </a:r>
          </a:p>
          <a:p>
            <a:pPr algn="ctr">
              <a:lnSpc>
                <a:spcPct val="115000"/>
              </a:lnSpc>
              <a:spcBef>
                <a:spcPts val="0"/>
              </a:spcBef>
              <a:spcAft>
                <a:spcPts val="0"/>
              </a:spcAft>
            </a:pPr>
            <a:r>
              <a:rPr lang="en-US" sz="3800" b="1" dirty="0">
                <a:ea typeface="Calibri" panose="020F0502020204030204" pitchFamily="34" charset="0"/>
                <a:cs typeface="Times New Roman" panose="02020603050405020304" pitchFamily="18" charset="0"/>
              </a:rPr>
              <a:t>Life has a judge who decides where we place at the end </a:t>
            </a:r>
          </a:p>
          <a:p>
            <a:pPr algn="ctr">
              <a:lnSpc>
                <a:spcPct val="115000"/>
              </a:lnSpc>
              <a:spcBef>
                <a:spcPts val="0"/>
              </a:spcBef>
              <a:spcAft>
                <a:spcPts val="0"/>
              </a:spcAft>
            </a:pPr>
            <a:endParaRPr lang="en-US" sz="3800" b="1" dirty="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Life has a finish line </a:t>
            </a:r>
          </a:p>
          <a:p>
            <a:pPr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our eternal destiny is either death or life</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b="1" dirty="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Life ends with the “winners” receiving their rewards</a:t>
            </a:r>
          </a:p>
          <a:p>
            <a:pPr algn="ctr">
              <a:lnSpc>
                <a:spcPct val="115000"/>
              </a:lnSpc>
              <a:spcBef>
                <a:spcPts val="0"/>
              </a:spcBef>
              <a:spcAft>
                <a:spcPts val="0"/>
              </a:spcAft>
            </a:pPr>
            <a:endParaRPr lang="en-US" sz="4000" b="1" dirty="0">
              <a:ea typeface="Calibri" panose="020F0502020204030204" pitchFamily="34" charset="0"/>
              <a:cs typeface="Times New Roman" panose="02020603050405020304" pitchFamily="18" charset="0"/>
            </a:endParaRPr>
          </a:p>
          <a:p>
            <a:pPr marL="742943" indent="-742943" algn="ctr">
              <a:lnSpc>
                <a:spcPct val="115000"/>
              </a:lnSpc>
              <a:spcBef>
                <a:spcPts val="0"/>
              </a:spcBef>
              <a:spcAft>
                <a:spcPts val="0"/>
              </a:spcAft>
              <a:buAutoNum type="arabicPeriod"/>
            </a:pPr>
            <a:endParaRPr lang="en-US" sz="4400" b="1" dirty="0">
              <a:ea typeface="Calibri" panose="020F0502020204030204" pitchFamily="34" charset="0"/>
              <a:cs typeface="Times New Roman" panose="02020603050405020304" pitchFamily="18" charset="0"/>
            </a:endParaRPr>
          </a:p>
          <a:p>
            <a:pPr marL="742943" indent="-742943" algn="ctr">
              <a:lnSpc>
                <a:spcPct val="115000"/>
              </a:lnSpc>
              <a:spcBef>
                <a:spcPts val="0"/>
              </a:spcBef>
              <a:spcAft>
                <a:spcPts val="0"/>
              </a:spcAft>
              <a:buAutoNum type="arabicPeriod"/>
            </a:pP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400" dirty="0">
                <a:ea typeface="Calibri" panose="020F0502020204030204" pitchFamily="34" charset="0"/>
                <a:cs typeface="Times New Roman" panose="02020603050405020304" pitchFamily="18" charset="0"/>
              </a:rPr>
              <a:t> </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algn="ctr">
              <a:lnSpc>
                <a:spcPct val="115000"/>
              </a:lnSpc>
              <a:spcBef>
                <a:spcPts val="0"/>
              </a:spcBef>
              <a:spcAft>
                <a:spcPts val="0"/>
              </a:spcAft>
            </a:pPr>
            <a:r>
              <a:rPr lang="en-US" sz="4000" b="1" u="sng" dirty="0">
                <a:ea typeface="Calibri" panose="020F0502020204030204" pitchFamily="34" charset="0"/>
                <a:cs typeface="Times New Roman" panose="02020603050405020304" pitchFamily="18" charset="0"/>
              </a:rPr>
              <a:t>Hebrews 12:1-2</a:t>
            </a:r>
            <a:endParaRPr lang="en-US" sz="4000" u="sng"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1 Therefore we also, since we are surrounded by so great a cloud of witnesses, let us lay aside every weight, and the sin which so easily ensnares us, and let us run with endurance the race that is set before us,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algn="ctr"/>
            <a:endParaRPr lang="en-US" sz="4000" dirty="0"/>
          </a:p>
        </p:txBody>
      </p:sp>
      <p:sp>
        <p:nvSpPr>
          <p:cNvPr id="4" name="Rectangle 3"/>
          <p:cNvSpPr txBox="1">
            <a:spLocks noChangeArrowheads="1"/>
          </p:cNvSpPr>
          <p:nvPr/>
        </p:nvSpPr>
        <p:spPr>
          <a:xfrm>
            <a:off x="152400" y="0"/>
            <a:ext cx="11887200" cy="5029200"/>
          </a:xfrm>
          <a:prstGeom prst="rect">
            <a:avLst/>
          </a:prstGeom>
        </p:spPr>
        <p:txBody>
          <a:bodyPr/>
          <a:lstStyle/>
          <a:p>
            <a:pPr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2 looking unto Jesus, the author and finisher of our faith, who for the joy that was set before Him endured the cross, despising the shame, and has sat down at the right hand of the throne of God.</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9874</TotalTime>
  <Words>1478</Words>
  <Application>Microsoft Office PowerPoint</Application>
  <PresentationFormat>Widescreen</PresentationFormat>
  <Paragraphs>99</Paragraphs>
  <Slides>32</Slides>
  <Notes>1</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32</vt:i4>
      </vt:variant>
    </vt:vector>
  </HeadingPairs>
  <TitlesOfParts>
    <vt:vector size="41" baseType="lpstr">
      <vt:lpstr>Arial</vt:lpstr>
      <vt:lpstr>Calibri</vt:lpstr>
      <vt:lpstr>Constantia</vt:lpstr>
      <vt:lpstr>Verdana</vt:lpstr>
      <vt:lpstr>Verdana Pro</vt:lpstr>
      <vt:lpstr>Wingdings 2</vt:lpstr>
      <vt:lpstr>1_Mountain Top</vt:lpstr>
      <vt:lpstr>2_Mountain Top</vt:lpstr>
      <vt:lpstr>1_Flow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665</cp:revision>
  <dcterms:created xsi:type="dcterms:W3CDTF">2009-08-18T08:19:59Z</dcterms:created>
  <dcterms:modified xsi:type="dcterms:W3CDTF">2020-10-19T09:06:27Z</dcterms:modified>
</cp:coreProperties>
</file>