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76" r:id="rId2"/>
    <p:sldMasterId id="2147483689" r:id="rId3"/>
  </p:sldMasterIdLst>
  <p:notesMasterIdLst>
    <p:notesMasterId r:id="rId52"/>
  </p:notesMasterIdLst>
  <p:handoutMasterIdLst>
    <p:handoutMasterId r:id="rId53"/>
  </p:handoutMasterIdLst>
  <p:sldIdLst>
    <p:sldId id="600" r:id="rId4"/>
    <p:sldId id="595" r:id="rId5"/>
    <p:sldId id="826" r:id="rId6"/>
    <p:sldId id="464" r:id="rId7"/>
    <p:sldId id="465" r:id="rId8"/>
    <p:sldId id="373" r:id="rId9"/>
    <p:sldId id="374" r:id="rId10"/>
    <p:sldId id="375" r:id="rId11"/>
    <p:sldId id="376" r:id="rId12"/>
    <p:sldId id="377" r:id="rId13"/>
    <p:sldId id="378" r:id="rId14"/>
    <p:sldId id="379" r:id="rId15"/>
    <p:sldId id="380" r:id="rId16"/>
    <p:sldId id="386" r:id="rId17"/>
    <p:sldId id="392" r:id="rId18"/>
    <p:sldId id="393" r:id="rId19"/>
    <p:sldId id="394" r:id="rId20"/>
    <p:sldId id="395" r:id="rId21"/>
    <p:sldId id="558" r:id="rId22"/>
    <p:sldId id="396" r:id="rId23"/>
    <p:sldId id="397" r:id="rId24"/>
    <p:sldId id="510" r:id="rId25"/>
    <p:sldId id="500" r:id="rId26"/>
    <p:sldId id="501" r:id="rId27"/>
    <p:sldId id="498" r:id="rId28"/>
    <p:sldId id="499" r:id="rId29"/>
    <p:sldId id="799" r:id="rId30"/>
    <p:sldId id="800" r:id="rId31"/>
    <p:sldId id="801" r:id="rId32"/>
    <p:sldId id="802" r:id="rId33"/>
    <p:sldId id="803" r:id="rId34"/>
    <p:sldId id="804" r:id="rId35"/>
    <p:sldId id="805" r:id="rId36"/>
    <p:sldId id="806" r:id="rId37"/>
    <p:sldId id="807" r:id="rId38"/>
    <p:sldId id="829" r:id="rId39"/>
    <p:sldId id="830" r:id="rId40"/>
    <p:sldId id="831" r:id="rId41"/>
    <p:sldId id="832" r:id="rId42"/>
    <p:sldId id="502" r:id="rId43"/>
    <p:sldId id="503" r:id="rId44"/>
    <p:sldId id="795" r:id="rId45"/>
    <p:sldId id="828" r:id="rId46"/>
    <p:sldId id="796" r:id="rId47"/>
    <p:sldId id="797" r:id="rId48"/>
    <p:sldId id="794" r:id="rId49"/>
    <p:sldId id="571" r:id="rId50"/>
    <p:sldId id="827" r:id="rId51"/>
  </p:sldIdLst>
  <p:sldSz cx="12192000" cy="6858000"/>
  <p:notesSz cx="9240838" cy="6954838"/>
  <p:defaultTex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9480"/>
    <a:srgbClr val="993366"/>
    <a:srgbClr val="C7C7C7"/>
    <a:srgbClr val="000000"/>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6" autoAdjust="0"/>
    <p:restoredTop sz="94671" autoAdjust="0"/>
  </p:normalViewPr>
  <p:slideViewPr>
    <p:cSldViewPr>
      <p:cViewPr varScale="1">
        <p:scale>
          <a:sx n="108" d="100"/>
          <a:sy n="108" d="100"/>
        </p:scale>
        <p:origin x="552" y="108"/>
      </p:cViewPr>
      <p:guideLst>
        <p:guide orient="horz" pos="2160"/>
        <p:guide pos="3840"/>
      </p:guideLst>
    </p:cSldViewPr>
  </p:slideViewPr>
  <p:outlineViewPr>
    <p:cViewPr>
      <p:scale>
        <a:sx n="33" d="100"/>
        <a:sy n="33" d="100"/>
      </p:scale>
      <p:origin x="0" y="4902"/>
    </p:cViewPr>
  </p:outlineViewPr>
  <p:notesTextViewPr>
    <p:cViewPr>
      <p:scale>
        <a:sx n="100" d="100"/>
        <a:sy n="100" d="100"/>
      </p:scale>
      <p:origin x="0" y="0"/>
    </p:cViewPr>
  </p:notesTextViewPr>
  <p:sorterViewPr>
    <p:cViewPr>
      <p:scale>
        <a:sx n="66" d="100"/>
        <a:sy n="66" d="100"/>
      </p:scale>
      <p:origin x="0" y="463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handoutMaster" Target="handoutMasters/handoutMaster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5" name="Rectangle 3"/>
          <p:cNvSpPr>
            <a:spLocks noGrp="1" noChangeArrowheads="1"/>
          </p:cNvSpPr>
          <p:nvPr>
            <p:ph type="dt" sz="quarter"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3076" name="Rectangle 4"/>
          <p:cNvSpPr>
            <a:spLocks noGrp="1" noChangeArrowheads="1"/>
          </p:cNvSpPr>
          <p:nvPr>
            <p:ph type="ftr" sz="quarter" idx="2"/>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7" name="Rectangle 5"/>
          <p:cNvSpPr>
            <a:spLocks noGrp="1" noChangeArrowheads="1"/>
          </p:cNvSpPr>
          <p:nvPr>
            <p:ph type="sldNum" sz="quarter" idx="3"/>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92F7831D-801C-46EA-86DA-844BD6A16010}" type="slidenum">
              <a:rPr lang="en-US"/>
              <a:pPr>
                <a:defRPr/>
              </a:pPr>
              <a:t>‹#›</a:t>
            </a:fld>
            <a:endParaRPr lang="en-US" dirty="0"/>
          </a:p>
        </p:txBody>
      </p:sp>
    </p:spTree>
    <p:extLst>
      <p:ext uri="{BB962C8B-B14F-4D97-AF65-F5344CB8AC3E}">
        <p14:creationId xmlns:p14="http://schemas.microsoft.com/office/powerpoint/2010/main" val="29795326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099" name="Rectangle 3"/>
          <p:cNvSpPr>
            <a:spLocks noGrp="1" noChangeArrowheads="1"/>
          </p:cNvSpPr>
          <p:nvPr>
            <p:ph type="dt"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48132" name="Rectangle 4"/>
          <p:cNvSpPr>
            <a:spLocks noGrp="1" noRot="1" noChangeAspect="1" noChangeArrowheads="1" noTextEdit="1"/>
          </p:cNvSpPr>
          <p:nvPr>
            <p:ph type="sldImg" idx="2"/>
          </p:nvPr>
        </p:nvSpPr>
        <p:spPr bwMode="auto">
          <a:xfrm>
            <a:off x="2303463" y="522288"/>
            <a:ext cx="4633912" cy="260667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23925" y="3303588"/>
            <a:ext cx="7392988" cy="31289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103" name="Rectangle 7"/>
          <p:cNvSpPr>
            <a:spLocks noGrp="1" noChangeArrowheads="1"/>
          </p:cNvSpPr>
          <p:nvPr>
            <p:ph type="sldNum" sz="quarter" idx="5"/>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26A3953D-5909-4241-B856-34C355E70DD7}" type="slidenum">
              <a:rPr lang="en-US"/>
              <a:pPr>
                <a:defRPr/>
              </a:pPr>
              <a:t>‹#›</a:t>
            </a:fld>
            <a:endParaRPr lang="en-US" dirty="0"/>
          </a:p>
        </p:txBody>
      </p:sp>
    </p:spTree>
    <p:extLst>
      <p:ext uri="{BB962C8B-B14F-4D97-AF65-F5344CB8AC3E}">
        <p14:creationId xmlns:p14="http://schemas.microsoft.com/office/powerpoint/2010/main" val="9775038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pPr>
                <a:defRPr/>
              </a:pPr>
              <a:t>‹#›</a:t>
            </a:fld>
            <a:endParaRPr lang="en-US" dirty="0"/>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solidFill>
                <a:srgbClr val="FFFFFF"/>
              </a:solidFill>
            </a:endParaRPr>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solidFill>
                  <a:srgbClr val="FFFFFF"/>
                </a:solidFill>
              </a:rPr>
              <a:pPr>
                <a:defRPr/>
              </a:pPr>
              <a:t>‹#›</a:t>
            </a:fld>
            <a:endParaRPr lang="en-US" dirty="0">
              <a:solidFill>
                <a:srgbClr val="FFFFFF"/>
              </a:solidFill>
            </a:endParaRPr>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solidFill>
                <a:srgbClr val="FFFFFF"/>
              </a:solidFill>
            </a:endParaRPr>
          </a:p>
        </p:txBody>
      </p:sp>
    </p:spTree>
    <p:extLst>
      <p:ext uri="{BB962C8B-B14F-4D97-AF65-F5344CB8AC3E}">
        <p14:creationId xmlns:p14="http://schemas.microsoft.com/office/powerpoint/2010/main" val="3331304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84940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468122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35845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290599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706443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03266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270340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623938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818436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71591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963901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6A6B80C8-9C17-4C8D-80FA-039A6827A3A1}" type="datetimeFigureOut">
              <a:rPr lang="en-US" smtClean="0">
                <a:solidFill>
                  <a:srgbClr val="DBF5F9">
                    <a:shade val="90000"/>
                  </a:srgbClr>
                </a:solidFill>
              </a:rPr>
              <a:pPr/>
              <a:t>10/2/2020</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41426CE2-90E3-4B1E-80FF-F519754C6738}"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253966817"/>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10/2/2020</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5774252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DBF5F9">
                    <a:shade val="90000"/>
                  </a:srgbClr>
                </a:solidFill>
              </a:rPr>
              <a:pPr/>
              <a:t>10/2/2020</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4035283103"/>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10/2/2020</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9015168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6A6B80C8-9C17-4C8D-80FA-039A6827A3A1}" type="datetimeFigureOut">
              <a:rPr lang="en-US" smtClean="0">
                <a:solidFill>
                  <a:srgbClr val="04617B">
                    <a:shade val="90000"/>
                  </a:srgbClr>
                </a:solidFill>
              </a:rPr>
              <a:pPr/>
              <a:t>10/2/2020</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403816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6A6B80C8-9C17-4C8D-80FA-039A6827A3A1}" type="datetimeFigureOut">
              <a:rPr lang="en-US" smtClean="0">
                <a:solidFill>
                  <a:srgbClr val="04617B">
                    <a:shade val="90000"/>
                  </a:srgbClr>
                </a:solidFill>
              </a:rPr>
              <a:pPr/>
              <a:t>10/2/2020</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6004357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6B80C8-9C17-4C8D-80FA-039A6827A3A1}" type="datetimeFigureOut">
              <a:rPr lang="en-US" smtClean="0">
                <a:solidFill>
                  <a:srgbClr val="04617B">
                    <a:shade val="90000"/>
                  </a:srgbClr>
                </a:solidFill>
              </a:rPr>
              <a:pPr/>
              <a:t>10/2/2020</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5473927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10/2/2020</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0496169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10/2/2020</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Tree>
    <p:extLst>
      <p:ext uri="{BB962C8B-B14F-4D97-AF65-F5344CB8AC3E}">
        <p14:creationId xmlns:p14="http://schemas.microsoft.com/office/powerpoint/2010/main" val="36174325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10/2/2020</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8066696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10/2/2020</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395317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a:defRPr/>
            </a:pPr>
            <a:endParaRPr lang="en-US" dirty="0"/>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a:defRPr/>
            </a:pPr>
            <a:endParaRPr lang="en-US" dirty="0"/>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a:defRPr/>
            </a:pPr>
            <a:fld id="{046C1E6C-7028-4BF1-8CA4-45E388D6F3FB}"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83675"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fontAlgn="base">
              <a:spcBef>
                <a:spcPct val="0"/>
              </a:spcBef>
              <a:spcAft>
                <a:spcPct val="0"/>
              </a:spcAft>
              <a:defRPr/>
            </a:pPr>
            <a:fld id="{046C1E6C-7028-4BF1-8CA4-45E388D6F3FB}" type="slidenum">
              <a:rPr lang="en-US">
                <a:solidFill>
                  <a:srgbClr val="FFFFFF"/>
                </a:solidFill>
              </a:rPr>
              <a:pPr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1233101813"/>
      </p:ext>
    </p:extLst>
  </p:cSld>
  <p:clrMap bg1="dk2" tx1="lt1" bg2="dk1"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000" r="-1000"/>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fld id="{6A6B80C8-9C17-4C8D-80FA-039A6827A3A1}" type="datetimeFigureOut">
              <a:rPr lang="en-US" smtClean="0">
                <a:solidFill>
                  <a:srgbClr val="04617B">
                    <a:shade val="90000"/>
                  </a:srgbClr>
                </a:solidFill>
                <a:latin typeface="Constantia"/>
                <a:cs typeface="+mn-cs"/>
              </a:rPr>
              <a:pPr fontAlgn="auto">
                <a:spcBef>
                  <a:spcPts val="0"/>
                </a:spcBef>
                <a:spcAft>
                  <a:spcPts val="0"/>
                </a:spcAft>
              </a:pPr>
              <a:t>10/2/2020</a:t>
            </a:fld>
            <a:endParaRPr lang="en-US">
              <a:solidFill>
                <a:srgbClr val="04617B">
                  <a:shade val="90000"/>
                </a:srgbClr>
              </a:solidFill>
              <a:latin typeface="Constantia"/>
              <a:cs typeface="+mn-cs"/>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endParaRPr lang="en-US">
              <a:solidFill>
                <a:srgbClr val="04617B">
                  <a:shade val="90000"/>
                </a:srgbClr>
              </a:solidFill>
              <a:latin typeface="Constantia"/>
              <a:cs typeface="+mn-cs"/>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auto">
              <a:spcBef>
                <a:spcPts val="0"/>
              </a:spcBef>
              <a:spcAft>
                <a:spcPts val="0"/>
              </a:spcAft>
            </a:pPr>
            <a:fld id="{41426CE2-90E3-4B1E-80FF-F519754C6738}" type="slidenum">
              <a:rPr lang="en-US" smtClean="0">
                <a:solidFill>
                  <a:srgbClr val="04617B">
                    <a:shade val="90000"/>
                  </a:srgbClr>
                </a:solidFill>
                <a:latin typeface="Constantia"/>
                <a:cs typeface="+mn-cs"/>
              </a:rPr>
              <a:pPr fontAlgn="auto">
                <a:spcBef>
                  <a:spcPts val="0"/>
                </a:spcBef>
                <a:spcAft>
                  <a:spcPts val="0"/>
                </a:spcAft>
              </a:pPr>
              <a:t>‹#›</a:t>
            </a:fld>
            <a:endParaRPr lang="en-US">
              <a:solidFill>
                <a:srgbClr val="04617B">
                  <a:shade val="90000"/>
                </a:srgbClr>
              </a:solidFill>
              <a:latin typeface="Constantia"/>
              <a:cs typeface="+mn-cs"/>
            </a:endParaRPr>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grpSp>
    </p:spTree>
    <p:extLst>
      <p:ext uri="{BB962C8B-B14F-4D97-AF65-F5344CB8AC3E}">
        <p14:creationId xmlns:p14="http://schemas.microsoft.com/office/powerpoint/2010/main" val="291836475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1"/>
            <a:ext cx="7772400" cy="6121625"/>
          </a:xfrm>
          <a:prstGeom prst="rect">
            <a:avLst/>
          </a:prstGeom>
        </p:spPr>
      </p:pic>
      <p:sp>
        <p:nvSpPr>
          <p:cNvPr id="6" name="TextBox 5"/>
          <p:cNvSpPr txBox="1"/>
          <p:nvPr/>
        </p:nvSpPr>
        <p:spPr>
          <a:xfrm>
            <a:off x="2819400" y="5934670"/>
            <a:ext cx="6477000" cy="92333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1C9480"/>
                </a:solidFill>
                <a:effectLst/>
                <a:uLnTx/>
                <a:uFillTx/>
                <a:latin typeface="Verdana" pitchFamily="34" charset="0"/>
                <a:ea typeface="+mn-ea"/>
                <a:cs typeface="Arial" charset="0"/>
              </a:rPr>
              <a:t>“For the Joy of the Lord is your Strength”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1C9480"/>
                </a:solidFill>
                <a:effectLst/>
                <a:uLnTx/>
                <a:uFillTx/>
                <a:latin typeface="Verdana" pitchFamily="34" charset="0"/>
                <a:ea typeface="+mn-ea"/>
                <a:cs typeface="Arial" charset="0"/>
              </a:rPr>
              <a:t> Nehemiah 8:10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1C9480"/>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1134432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6 But let him ask in faith, with no doubting, for he who doubts is like a wave of the sea driven and tossed by the wind. 7 For let not that man suppose that he will receive anything from the Lord; 8 he is a double-minded man, unstable in all his ways.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James 1:2-3</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2 My brethren, count it all joy when you fall into various trials, 3 knowing that the testing of your faith produces patience.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029200"/>
          </a:xfrm>
          <a:prstGeom prst="rect">
            <a:avLst/>
          </a:prstGeom>
        </p:spPr>
        <p:txBody>
          <a:bodyPr/>
          <a:lstStyle/>
          <a:p>
            <a:pPr algn="ctr"/>
            <a:endParaRPr lang="en-US" sz="4000" dirty="0"/>
          </a:p>
        </p:txBody>
      </p:sp>
      <p:sp>
        <p:nvSpPr>
          <p:cNvPr id="4"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James 1:4-8</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4 But let patience have its perfect work, that you may be perfect and complete, lacking nothing. 5 If any of you lacks wisdom, let him ask of God, who gives to all liberally and without reproach, and it will be given to him.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6 But let him ask in faith, with no doubting, for he who doubts is like a wave of the sea driven and tossed by the wind. 7 For let not that man suppose that he will receive anything from the Lord; 8 he is a double-minded man, unstable in all his ways.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b="1" dirty="0">
              <a:effectLst/>
              <a:latin typeface="Verdana" panose="020B060403050404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8872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1 Peter 5:5-8</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5 Likewise you younger people, submit yourselves to your elders. Yes, all of you be submissive to one another, and be clothed with humility, for "God resists the proud, But gives grace to the humble."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6 Therefore humble yourselves under the mighty hand of God, that He may exalt you in due time, 7 casting all your care upon Him, for He cares for you. 8 Be sober, be vigilant; because your adversary the devil walks about like a roaring lion, seeking whom he may devour.</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algn="ctr">
              <a:lnSpc>
                <a:spcPct val="115000"/>
              </a:lnSpc>
              <a:spcBef>
                <a:spcPts val="0"/>
              </a:spcBef>
              <a:spcAft>
                <a:spcPts val="0"/>
              </a:spcAft>
            </a:pPr>
            <a:r>
              <a:rPr lang="en-US" sz="3600" b="1" u="sng" dirty="0">
                <a:effectLst/>
                <a:latin typeface="Verdana" panose="020B0604030504040204" pitchFamily="34" charset="0"/>
                <a:ea typeface="Calibri" panose="020F0502020204030204" pitchFamily="34" charset="0"/>
                <a:cs typeface="Times New Roman" panose="02020603050405020304" pitchFamily="18" charset="0"/>
              </a:rPr>
              <a:t>James 1:6</a:t>
            </a:r>
            <a:endParaRPr lang="en-US" sz="36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But let him ask in faith, with no doubting, for he who doubts is like a wave of the sea driven and tossed by the wind.</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9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1 Corinthians 13:4-5</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4 Love suffers long and is kind; love does not envy; love does not parade itself, is not puffed up; 5 does not behave rudely, does not seek its own, is not provoked, thinks no evil;</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28600" y="0"/>
            <a:ext cx="117348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Psalm 27:14</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“Wait on the LORD; Be of good courage, And He shall strengthen your heart; Wait, I say, on the LORD!”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Matthew 21:21 </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And Jesus answered them, </a:t>
            </a: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“Truly, I say to you, if you have faith and do not doubt, you will not only do what has been done to the fig tree, but even if you say to this mountain, ‘Be taken up and thrown into the sea,’ it will happen.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C:\Users\Placido Soliven\Desktop\Google Images\Turn Off Cell Phones.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Tree>
    <p:extLst>
      <p:ext uri="{BB962C8B-B14F-4D97-AF65-F5344CB8AC3E}">
        <p14:creationId xmlns:p14="http://schemas.microsoft.com/office/powerpoint/2010/main" val="1158240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What causes our Faith to Waver?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Ephesians 3:14-19</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14 For this reason I bow my knees to the Father of our Lord Jesus Christ, 15 from whom the whole family in heaven and earth is named, 16 that He would grant you, according to the riches of His glory, to be strengthened with might through His Spirit in the inner man,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17 that Christ may dwell in your hearts through faith; that you, being rooted and grounded in love, 18 may be able to comprehend with all the saints what is the width and length and depth and height-- 19 to know the love of Christ which passes knowledge; that you may be filled with all the fullness of God.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We fail to see God at work in our circumstances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We listen to the negative counsel of other people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We focus on the circumstances rather than God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We are ignorant of God’s ways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We carry guilt over Present or Past Sins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9069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How do we correct our Wavering Faith?</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056874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Where are these doubts coming from?</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63172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381000"/>
            <a:ext cx="9144000" cy="1143000"/>
          </a:xfrm>
          <a:prstGeom prst="rect">
            <a:avLst/>
          </a:prstGeom>
        </p:spPr>
        <p:txBody>
          <a:bodyPr/>
          <a:lstStyle/>
          <a:p>
            <a:pPr marL="342900" marR="0" lvl="0" indent="-342900" algn="ctr" defTabSz="914400" rtl="0" eaLnBrk="1" fontAlgn="base" latinLnBrk="0" hangingPunct="1">
              <a:lnSpc>
                <a:spcPct val="100000"/>
              </a:lnSpc>
              <a:spcBef>
                <a:spcPct val="20000"/>
              </a:spcBef>
              <a:spcAft>
                <a:spcPct val="0"/>
              </a:spcAft>
              <a:buClr>
                <a:srgbClr val="E3E3FF"/>
              </a:buClr>
              <a:buSzTx/>
              <a:buFontTx/>
              <a:buChar char="•"/>
              <a:tabLst/>
              <a:defRPr/>
            </a:pPr>
            <a:endParaRPr kumimoji="0" lang="en-US" sz="4800" b="0" i="0" u="none" strike="noStrike" kern="0" cap="none" spc="0" normalizeH="0" baseline="0" noProof="0" dirty="0">
              <a:ln>
                <a:noFill/>
              </a:ln>
              <a:solidFill>
                <a:srgbClr val="FFFFFF"/>
              </a:solidFill>
              <a:effectLst/>
              <a:uLnTx/>
              <a:uFillTx/>
              <a:latin typeface="Calibri" pitchFamily="34" charset="0"/>
              <a:ea typeface="+mn-ea"/>
              <a:cs typeface="Arial"/>
            </a:endParaRPr>
          </a:p>
        </p:txBody>
      </p:sp>
      <p:sp>
        <p:nvSpPr>
          <p:cNvPr id="3" name="Rectangle 3"/>
          <p:cNvSpPr txBox="1">
            <a:spLocks noChangeArrowheads="1"/>
          </p:cNvSpPr>
          <p:nvPr/>
        </p:nvSpPr>
        <p:spPr>
          <a:xfrm>
            <a:off x="228600" y="0"/>
            <a:ext cx="11582400" cy="1905000"/>
          </a:xfrm>
          <a:prstGeom prst="rect">
            <a:avLst/>
          </a:prstGeom>
        </p:spPr>
        <p:txBody>
          <a:bodyPr/>
          <a:lstStyle/>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Our Faith is in Christ Alone</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800" b="1" dirty="0">
                <a:effectLst/>
                <a:latin typeface="Verdana" panose="020B0604030504040204" pitchFamily="34" charset="0"/>
                <a:ea typeface="Calibri" panose="020F0502020204030204" pitchFamily="34" charset="0"/>
                <a:cs typeface="Times New Roman" panose="02020603050405020304" pitchFamily="18" charset="0"/>
              </a:rPr>
              <a:t>By Pastor Fee Soliven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Hebrews 11:6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Sunday Evening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October 4, 2020</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A picture containing shape&#10;&#10;Description automatically generated">
            <a:extLst>
              <a:ext uri="{FF2B5EF4-FFF2-40B4-BE49-F238E27FC236}">
                <a16:creationId xmlns:a16="http://schemas.microsoft.com/office/drawing/2014/main" id="{2DEED915-16C1-420C-B5A0-DEB0FE4BDE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09800"/>
            <a:ext cx="12192000" cy="4663135"/>
          </a:xfrm>
          <a:prstGeom prst="rect">
            <a:avLst/>
          </a:prstGeom>
        </p:spPr>
      </p:pic>
      <p:pic>
        <p:nvPicPr>
          <p:cNvPr id="8" name="Picture 7" descr="AGCF highest resolution.jpg"/>
          <p:cNvPicPr>
            <a:picLocks noChangeAspect="1"/>
          </p:cNvPicPr>
          <p:nvPr/>
        </p:nvPicPr>
        <p:blipFill>
          <a:blip r:embed="rId3" cstate="print"/>
          <a:stretch>
            <a:fillRect/>
          </a:stretch>
        </p:blipFill>
        <p:spPr>
          <a:xfrm>
            <a:off x="10839635" y="5858661"/>
            <a:ext cx="1352365" cy="101427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Did God promise to meet your needs?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042711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Did God not promise to be with you all the time?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58305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28600" y="0"/>
            <a:ext cx="117348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Hebrews 13:5</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“I will never leave you nor forsake you”</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09463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Have you come to a fork in the road in your life?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75499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Did God not give you the greatest gift of all—the indwelling Holy Spirit?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04951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1. What causes your faith to waiver? Is it feelings? Circumstances? Uncertainty regarding God’s will?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Verdana"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968089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2. What means has God provided to strengthen your faith in Him?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35074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3. Are you availing yourself of these means?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102627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4. How have you seen God answer your prayers in an unexpected way or on a later date than you wanted?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565221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5. What has this taught you about God’s ways that will encourage you to trust Him the next time your faith begins to wobble?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7017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Hebrews 11:1-6</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 Now faith is the substance of things hoped for, the evidence of things not seen. 2 For by it the elders obtained a good testimony. 3 By faith we understand that the worlds were framed by the word of God, so that the things which are seen were not made of things which are visible.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Thessalonians 4:13-18</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13 But I do not want you to be ignorant, brethren, concerning those who have fallen asleep, lest you sorrow as others who have no hope. 14 For if we believe that Jesus died and rose again, even so God will bring with Him those who sleep in Jesus.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15 For this we say to you by the word of the Lord, that we who are alive and remain until the coming of the Lord will by no means precede those who are asleep. 16 For the Lord Himself will descend from heaven with a shout, with the voice of an archangel, and with the trumpet of God. And the dead in Christ will rise first.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17 Then we who are alive and remain shall be caught up together with them in the clouds to meet the Lord in the air. And thus we shall always be with the Lord. 18 Therefore comfort one another with these words.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27281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John 14:2-3</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2 </a:t>
            </a:r>
            <a:r>
              <a:rPr kumimoji="0" lang="en-US" sz="4000" b="0" i="0" u="none" strike="noStrike" kern="1200" cap="none" spc="0" normalizeH="0" baseline="0" noProof="0" dirty="0">
                <a:ln>
                  <a:noFill/>
                </a:ln>
                <a:solidFill>
                  <a:srgbClr val="FF0000"/>
                </a:solidFill>
                <a:effectLst/>
                <a:uLnTx/>
                <a:uFillTx/>
                <a:latin typeface="Verdana" panose="020B0604030504040204" pitchFamily="34" charset="0"/>
                <a:ea typeface="Calibri" panose="020F0502020204030204" pitchFamily="34" charset="0"/>
                <a:cs typeface="Times New Roman" panose="02020603050405020304" pitchFamily="18" charset="0"/>
              </a:rPr>
              <a:t>In My Father's house are many mansions; if it were not so, I would have told you. I go to prepare a place for you.</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3 </a:t>
            </a:r>
            <a:r>
              <a:rPr kumimoji="0" lang="en-US" sz="4000" b="0" i="0" u="none" strike="noStrike" kern="1200" cap="none" spc="0" normalizeH="0" baseline="0" noProof="0" dirty="0">
                <a:ln>
                  <a:noFill/>
                </a:ln>
                <a:solidFill>
                  <a:srgbClr val="FF0000"/>
                </a:solidFill>
                <a:effectLst/>
                <a:uLnTx/>
                <a:uFillTx/>
                <a:latin typeface="Verdana" panose="020B0604030504040204" pitchFamily="34" charset="0"/>
                <a:ea typeface="Calibri" panose="020F0502020204030204" pitchFamily="34" charset="0"/>
                <a:cs typeface="Times New Roman" panose="02020603050405020304" pitchFamily="18" charset="0"/>
              </a:rPr>
              <a:t>And if I go and prepare a place for you, I will come again and receive you to Myself; that where I am, there you may be also.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Rapture">
            <a:hlinkClick r:id="" action="ppaction://media"/>
            <a:extLst>
              <a:ext uri="{FF2B5EF4-FFF2-40B4-BE49-F238E27FC236}">
                <a16:creationId xmlns:a16="http://schemas.microsoft.com/office/drawing/2014/main" id="{FC35F6CE-89CD-4204-8C98-F00FCD58D9B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9199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5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53266"/>
            <a:ext cx="11963400" cy="6073066"/>
          </a:xfrm>
          <a:prstGeom prst="rect">
            <a:avLst/>
          </a:prstGeom>
        </p:spPr>
        <p:txBody>
          <a:bodyPr/>
          <a:lstStyle/>
          <a:p>
            <a:pPr marL="0" marR="0" algn="ctr">
              <a:lnSpc>
                <a:spcPct val="115000"/>
              </a:lnSpc>
              <a:spcBef>
                <a:spcPts val="0"/>
              </a:spcBef>
              <a:spcAft>
                <a:spcPts val="0"/>
              </a:spcAft>
            </a:pPr>
            <a:r>
              <a:rPr lang="en-US" sz="3800" b="1" u="sng" dirty="0">
                <a:effectLst/>
                <a:latin typeface="Verdana" panose="020B0604030504040204" pitchFamily="34" charset="0"/>
                <a:ea typeface="Calibri" panose="020F0502020204030204" pitchFamily="34" charset="0"/>
                <a:cs typeface="Times New Roman" panose="02020603050405020304" pitchFamily="18" charset="0"/>
              </a:rPr>
              <a:t>1 Corinthians 15:50-54</a:t>
            </a:r>
            <a:endParaRPr lang="en-US" sz="3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50 Now this I say, brethren, that flesh and blood cannot inherit the kingdom of God; nor does corruption inherit incorruption. 51 Behold, I tell you a mystery: We shall not all sleep, but we shall all be changed-- 52 in a moment, in the twinkling of an eye, at the last trumpet. For the trumpet will sound, and the dead will be raised incorruptible, and we shall be changed.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10424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2039600" cy="5029200"/>
          </a:xfrm>
          <a:prstGeom prst="rect">
            <a:avLst/>
          </a:prstGeom>
        </p:spPr>
        <p:txBody>
          <a:bodyPr/>
          <a:lstStyle/>
          <a:p>
            <a:pPr marL="0" marR="0" algn="ctr">
              <a:lnSpc>
                <a:spcPct val="115000"/>
              </a:lnSpc>
              <a:spcBef>
                <a:spcPts val="0"/>
              </a:spcBef>
              <a:spcAft>
                <a:spcPts val="0"/>
              </a:spcAft>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lang="en-US" sz="4000" dirty="0">
                <a:effectLst/>
                <a:latin typeface="Verdana" panose="020B0604030504040204" pitchFamily="34" charset="0"/>
                <a:ea typeface="Calibri" panose="020F0502020204030204" pitchFamily="34" charset="0"/>
                <a:cs typeface="Times New Roman" panose="02020603050405020304" pitchFamily="18" charset="0"/>
              </a:rPr>
              <a:t>  53 For this corruptible must put on incorruption, and this mortal must put on immortality. 54 So when this corruptible has put on incorruption, and this mortal has put on immortality, then shall be brought to pass the saying that is written: "Death is swallowed up in victory."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30249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41018"/>
            <a:ext cx="8915400" cy="92794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r>
              <a:rPr kumimoji="0" lang="en-US" sz="4000" b="0" i="0" u="none" strike="noStrike" kern="1200" cap="none" spc="0" normalizeH="0" baseline="0" noProof="0" dirty="0">
                <a:ln>
                  <a:noFill/>
                </a:ln>
                <a:solidFill>
                  <a:srgbClr val="FFFFFF"/>
                </a:solidFill>
                <a:effectLst/>
                <a:uLnTx/>
                <a:uFillTx/>
                <a:latin typeface="Arial"/>
                <a:ea typeface="+mn-ea"/>
                <a:cs typeface="Arial"/>
              </a:rPr>
              <a:t>20 Again, when a righteous man turns from his righteousness and commits iniquity, and I lay a stumbling block before him, he shall die; because you did not give him warning, he shall die in his sin, and his righteousness which he has done shall not be remembered; but his blood I will require at your hand.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p>
        </p:txBody>
      </p:sp>
      <p:pic>
        <p:nvPicPr>
          <p:cNvPr id="3" name="Final Act Productions - Are You Ready">
            <a:hlinkClick r:id="" action="ppaction://media"/>
            <a:extLst>
              <a:ext uri="{FF2B5EF4-FFF2-40B4-BE49-F238E27FC236}">
                <a16:creationId xmlns:a16="http://schemas.microsoft.com/office/drawing/2014/main" id="{EE06DFC9-43CC-4E46-92C3-DD5C440356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4736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631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after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228600"/>
            <a:ext cx="11963400" cy="5029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itchFamily="34" charset="0"/>
                <a:ea typeface="+mn-ea"/>
                <a:cs typeface="Arial" charset="0"/>
              </a:rPr>
              <a:t>Acts 2:38-39</a:t>
            </a:r>
            <a:endParaRPr kumimoji="0" lang="en-US" sz="4000" b="0" i="0" u="sng" strike="noStrike" kern="1200" cap="none" spc="0" normalizeH="0" baseline="0" noProof="0" dirty="0">
              <a:ln>
                <a:noFill/>
              </a:ln>
              <a:solidFill>
                <a:srgbClr val="FFFFFF"/>
              </a:solidFill>
              <a:effectLst/>
              <a:uLnTx/>
              <a:uFillTx/>
              <a:latin typeface="Verdana"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38 Then Peter said to them, "Repent, and let every one of you be baptized in the name of Jesus Christ for the remission of sins; and you shall receive the gift of the Holy Spirit. 39 For the promise is to you and to your children, and to all who are afar off, as many as the Lord our God will call."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p:txBody>
      </p:sp>
    </p:spTree>
    <p:extLst>
      <p:ext uri="{BB962C8B-B14F-4D97-AF65-F5344CB8AC3E}">
        <p14:creationId xmlns:p14="http://schemas.microsoft.com/office/powerpoint/2010/main" val="6416611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1"/>
            <a:ext cx="7772400" cy="6121625"/>
          </a:xfrm>
          <a:prstGeom prst="rect">
            <a:avLst/>
          </a:prstGeom>
        </p:spPr>
      </p:pic>
      <p:sp>
        <p:nvSpPr>
          <p:cNvPr id="6" name="TextBox 5"/>
          <p:cNvSpPr txBox="1"/>
          <p:nvPr/>
        </p:nvSpPr>
        <p:spPr>
          <a:xfrm>
            <a:off x="2819400" y="5934670"/>
            <a:ext cx="6477000" cy="92333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1C9480"/>
                </a:solidFill>
                <a:effectLst/>
                <a:uLnTx/>
                <a:uFillTx/>
                <a:latin typeface="Verdana" pitchFamily="34" charset="0"/>
                <a:ea typeface="+mn-ea"/>
                <a:cs typeface="Arial" charset="0"/>
              </a:rPr>
              <a:t>“For the Joy of the Lord is your Strength”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1C9480"/>
                </a:solidFill>
                <a:effectLst/>
                <a:uLnTx/>
                <a:uFillTx/>
                <a:latin typeface="Verdana" pitchFamily="34" charset="0"/>
                <a:ea typeface="+mn-ea"/>
                <a:cs typeface="Arial" charset="0"/>
              </a:rPr>
              <a:t> Nehemiah 8:10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1C9480"/>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292305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lang="en-US" sz="3900" dirty="0">
                <a:effectLst/>
                <a:latin typeface="Verdana" panose="020B0604030504040204" pitchFamily="34" charset="0"/>
                <a:ea typeface="Calibri" panose="020F0502020204030204" pitchFamily="34" charset="0"/>
                <a:cs typeface="Times New Roman" panose="02020603050405020304" pitchFamily="18" charset="0"/>
              </a:rPr>
              <a:t>  4 By faith Abel offered to God a more excellent sacrifice than Cain, through which he obtained witness that he was righteous, God testifying of his gifts; and through it he being dead still speaks. 5 By faith Enoch was taken away so that he did not see death, "and was not found, because God had taken him"; for before he was taken he had this testimony, that he pleased God. </a:t>
            </a:r>
            <a:endParaRPr lang="en-US" sz="3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9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900" dirty="0">
              <a:effectLst/>
              <a:latin typeface="Verdana Pro" panose="020B060403050404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6 But without faith it is impossible to please Him, for he who comes to God must believe that He is, and that He is a rewarder of those who diligently seek Him.</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How do you respond when God doesn’t answer your prayers?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110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Does your faith waver if He doesn’t provide what you’ve requested in the time and manner you expected?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486400"/>
          </a:xfrm>
          <a:prstGeom prst="rect">
            <a:avLst/>
          </a:prstGeom>
        </p:spPr>
        <p:txBody>
          <a:bodyPr/>
          <a:lstStyle/>
          <a:p>
            <a:pPr marL="0" marR="0" algn="ctr">
              <a:lnSpc>
                <a:spcPct val="115000"/>
              </a:lnSpc>
              <a:spcBef>
                <a:spcPts val="0"/>
              </a:spcBef>
              <a:spcAft>
                <a:spcPts val="0"/>
              </a:spcAft>
            </a:pPr>
            <a:r>
              <a:rPr lang="en-US" sz="3900" u="sng" dirty="0">
                <a:effectLst/>
                <a:latin typeface="Verdana" panose="020B0604030504040204" pitchFamily="34" charset="0"/>
                <a:ea typeface="Calibri" panose="020F0502020204030204" pitchFamily="34" charset="0"/>
                <a:cs typeface="Times New Roman" panose="02020603050405020304" pitchFamily="18" charset="0"/>
              </a:rPr>
              <a:t> </a:t>
            </a:r>
            <a:r>
              <a:rPr lang="en-US" sz="3900" b="1" u="sng" dirty="0">
                <a:effectLst/>
                <a:latin typeface="Verdana" panose="020B0604030504040204" pitchFamily="34" charset="0"/>
                <a:ea typeface="Calibri" panose="020F0502020204030204" pitchFamily="34" charset="0"/>
                <a:cs typeface="Times New Roman" panose="02020603050405020304" pitchFamily="18" charset="0"/>
              </a:rPr>
              <a:t>James 1:2-8</a:t>
            </a:r>
            <a:endParaRPr lang="en-US" sz="39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900" dirty="0">
                <a:effectLst/>
                <a:latin typeface="Verdana" panose="020B0604030504040204" pitchFamily="34" charset="0"/>
                <a:ea typeface="Calibri" panose="020F0502020204030204" pitchFamily="34" charset="0"/>
                <a:cs typeface="Times New Roman" panose="02020603050405020304" pitchFamily="18" charset="0"/>
              </a:rPr>
              <a:t>2 My brethren, count it all joy when you fall into various trials, 3 knowing that the testing of your faith produces patience. 4 But let patience have its perfect work, that you may be perfect and complete, lacking nothing. 5 If any of you lacks wisdom, let him ask of God, who gives to all liberally and without reproach, and it will be given to him. </a:t>
            </a:r>
            <a:endParaRPr lang="en-US" sz="3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9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9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Mountain Top</Template>
  <TotalTime>9243</TotalTime>
  <Words>1740</Words>
  <Application>Microsoft Office PowerPoint</Application>
  <PresentationFormat>Widescreen</PresentationFormat>
  <Paragraphs>129</Paragraphs>
  <Slides>48</Slides>
  <Notes>0</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48</vt:i4>
      </vt:variant>
    </vt:vector>
  </HeadingPairs>
  <TitlesOfParts>
    <vt:vector size="57" baseType="lpstr">
      <vt:lpstr>Arial</vt:lpstr>
      <vt:lpstr>Calibri</vt:lpstr>
      <vt:lpstr>Constantia</vt:lpstr>
      <vt:lpstr>Verdana</vt:lpstr>
      <vt:lpstr>Verdana Pro</vt:lpstr>
      <vt:lpstr>Wingdings 2</vt:lpstr>
      <vt:lpstr>1_Mountain Top</vt:lpstr>
      <vt:lpstr>2_Mountain Top</vt:lpstr>
      <vt:lpstr>Flow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Amazing Grace Christian Fellowship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Seven Feasts of The Lord</dc:title>
  <dc:creator>Placido F Soliven</dc:creator>
  <cp:lastModifiedBy>Placido soliven</cp:lastModifiedBy>
  <cp:revision>639</cp:revision>
  <dcterms:created xsi:type="dcterms:W3CDTF">2009-08-18T08:19:59Z</dcterms:created>
  <dcterms:modified xsi:type="dcterms:W3CDTF">2020-10-03T05:38:05Z</dcterms:modified>
</cp:coreProperties>
</file>