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85"/>
  </p:notesMasterIdLst>
  <p:handoutMasterIdLst>
    <p:handoutMasterId r:id="rId86"/>
  </p:handoutMasterIdLst>
  <p:sldIdLst>
    <p:sldId id="600" r:id="rId5"/>
    <p:sldId id="266" r:id="rId6"/>
    <p:sldId id="267" r:id="rId7"/>
    <p:sldId id="268" r:id="rId8"/>
    <p:sldId id="274" r:id="rId9"/>
    <p:sldId id="269" r:id="rId10"/>
    <p:sldId id="270" r:id="rId11"/>
    <p:sldId id="271" r:id="rId12"/>
    <p:sldId id="272" r:id="rId13"/>
    <p:sldId id="275" r:id="rId14"/>
    <p:sldId id="273" r:id="rId15"/>
    <p:sldId id="276" r:id="rId16"/>
    <p:sldId id="285" r:id="rId17"/>
    <p:sldId id="277" r:id="rId18"/>
    <p:sldId id="278" r:id="rId19"/>
    <p:sldId id="279" r:id="rId20"/>
    <p:sldId id="286" r:id="rId21"/>
    <p:sldId id="280" r:id="rId22"/>
    <p:sldId id="287" r:id="rId23"/>
    <p:sldId id="281" r:id="rId24"/>
    <p:sldId id="595" r:id="rId25"/>
    <p:sldId id="826" r:id="rId26"/>
    <p:sldId id="833" r:id="rId27"/>
    <p:sldId id="465" r:id="rId28"/>
    <p:sldId id="373" r:id="rId29"/>
    <p:sldId id="374" r:id="rId30"/>
    <p:sldId id="375" r:id="rId31"/>
    <p:sldId id="376" r:id="rId32"/>
    <p:sldId id="377" r:id="rId33"/>
    <p:sldId id="378" r:id="rId34"/>
    <p:sldId id="379" r:id="rId35"/>
    <p:sldId id="380" r:id="rId36"/>
    <p:sldId id="386" r:id="rId37"/>
    <p:sldId id="834" r:id="rId38"/>
    <p:sldId id="392" r:id="rId39"/>
    <p:sldId id="393" r:id="rId40"/>
    <p:sldId id="394" r:id="rId41"/>
    <p:sldId id="395" r:id="rId42"/>
    <p:sldId id="558" r:id="rId43"/>
    <p:sldId id="396" r:id="rId44"/>
    <p:sldId id="397" r:id="rId45"/>
    <p:sldId id="510" r:id="rId46"/>
    <p:sldId id="500" r:id="rId47"/>
    <p:sldId id="501" r:id="rId48"/>
    <p:sldId id="498" r:id="rId49"/>
    <p:sldId id="499" r:id="rId50"/>
    <p:sldId id="799" r:id="rId51"/>
    <p:sldId id="800" r:id="rId52"/>
    <p:sldId id="801" r:id="rId53"/>
    <p:sldId id="802" r:id="rId54"/>
    <p:sldId id="803" r:id="rId55"/>
    <p:sldId id="804" r:id="rId56"/>
    <p:sldId id="805" r:id="rId57"/>
    <p:sldId id="806" r:id="rId58"/>
    <p:sldId id="807" r:id="rId59"/>
    <p:sldId id="829" r:id="rId60"/>
    <p:sldId id="850" r:id="rId61"/>
    <p:sldId id="830" r:id="rId62"/>
    <p:sldId id="848" r:id="rId63"/>
    <p:sldId id="847" r:id="rId64"/>
    <p:sldId id="846" r:id="rId65"/>
    <p:sldId id="845" r:id="rId66"/>
    <p:sldId id="844" r:id="rId67"/>
    <p:sldId id="843" r:id="rId68"/>
    <p:sldId id="842" r:id="rId69"/>
    <p:sldId id="835" r:id="rId70"/>
    <p:sldId id="841" r:id="rId71"/>
    <p:sldId id="840" r:id="rId72"/>
    <p:sldId id="839" r:id="rId73"/>
    <p:sldId id="838" r:id="rId74"/>
    <p:sldId id="837" r:id="rId75"/>
    <p:sldId id="502" r:id="rId76"/>
    <p:sldId id="503" r:id="rId77"/>
    <p:sldId id="795" r:id="rId78"/>
    <p:sldId id="828" r:id="rId79"/>
    <p:sldId id="796" r:id="rId80"/>
    <p:sldId id="797" r:id="rId81"/>
    <p:sldId id="794" r:id="rId82"/>
    <p:sldId id="571" r:id="rId83"/>
    <p:sldId id="849" r:id="rId84"/>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71" autoAdjust="0"/>
  </p:normalViewPr>
  <p:slideViewPr>
    <p:cSldViewPr>
      <p:cViewPr varScale="1">
        <p:scale>
          <a:sx n="101" d="100"/>
          <a:sy n="101" d="100"/>
        </p:scale>
        <p:origin x="126" y="25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195" indent="0" algn="ctr">
              <a:buNone/>
            </a:lvl2pPr>
            <a:lvl3pPr marL="914390" indent="0" algn="ctr">
              <a:buNone/>
            </a:lvl3pPr>
            <a:lvl4pPr marL="1371587" indent="0" algn="ctr">
              <a:buNone/>
            </a:lvl4pPr>
            <a:lvl5pPr marL="1828782" indent="0" algn="ctr">
              <a:buNone/>
            </a:lvl5pPr>
            <a:lvl6pPr marL="2285977" indent="0" algn="ctr">
              <a:buNone/>
            </a:lvl6pPr>
            <a:lvl7pPr marL="2743172" indent="0" algn="ctr">
              <a:buNone/>
            </a:lvl7pPr>
            <a:lvl8pPr marL="3200368" indent="0" algn="ctr">
              <a:buNone/>
            </a:lvl8pPr>
            <a:lvl9pPr marL="3657564"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10/24/2020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8898629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75064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10/24/2020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46950874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04395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59759"/>
            <a:ext cx="5389033" cy="65484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1"/>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514601"/>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5914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18929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12591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1"/>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63724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8"/>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1"/>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3"/>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8"/>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8"/>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2375425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72045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10/24/2020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0901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18549729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572654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17642649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10/24/2020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8736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3966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160693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24385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10/24/2020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01372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10/24/2020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04276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427270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56614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3"/>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3"/>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10/24/2020</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3"/>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3"/>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42885533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18" indent="-27431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74" indent="-246886"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90" indent="-246886"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08" indent="-210310"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26" indent="-210310"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43" indent="-210310"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21" indent="-18287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38" indent="-18287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55" indent="-18287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95" algn="l" rtl="0" eaLnBrk="1" latinLnBrk="0" hangingPunct="1">
        <a:defRPr kumimoji="0" kern="1200">
          <a:solidFill>
            <a:schemeClr val="tx1"/>
          </a:solidFill>
          <a:latin typeface="+mn-lt"/>
          <a:ea typeface="+mn-ea"/>
          <a:cs typeface="+mn-cs"/>
        </a:defRPr>
      </a:lvl2pPr>
      <a:lvl3pPr marL="914390" algn="l" rtl="0" eaLnBrk="1" latinLnBrk="0" hangingPunct="1">
        <a:defRPr kumimoji="0" kern="1200">
          <a:solidFill>
            <a:schemeClr val="tx1"/>
          </a:solidFill>
          <a:latin typeface="+mn-lt"/>
          <a:ea typeface="+mn-ea"/>
          <a:cs typeface="+mn-cs"/>
        </a:defRPr>
      </a:lvl3pPr>
      <a:lvl4pPr marL="1371587" algn="l" rtl="0" eaLnBrk="1" latinLnBrk="0" hangingPunct="1">
        <a:defRPr kumimoji="0" kern="1200">
          <a:solidFill>
            <a:schemeClr val="tx1"/>
          </a:solidFill>
          <a:latin typeface="+mn-lt"/>
          <a:ea typeface="+mn-ea"/>
          <a:cs typeface="+mn-cs"/>
        </a:defRPr>
      </a:lvl4pPr>
      <a:lvl5pPr marL="1828782" algn="l" rtl="0" eaLnBrk="1" latinLnBrk="0" hangingPunct="1">
        <a:defRPr kumimoji="0" kern="1200">
          <a:solidFill>
            <a:schemeClr val="tx1"/>
          </a:solidFill>
          <a:latin typeface="+mn-lt"/>
          <a:ea typeface="+mn-ea"/>
          <a:cs typeface="+mn-cs"/>
        </a:defRPr>
      </a:lvl5pPr>
      <a:lvl6pPr marL="2285977" algn="l" rtl="0" eaLnBrk="1" latinLnBrk="0" hangingPunct="1">
        <a:defRPr kumimoji="0" kern="1200">
          <a:solidFill>
            <a:schemeClr val="tx1"/>
          </a:solidFill>
          <a:latin typeface="+mn-lt"/>
          <a:ea typeface="+mn-ea"/>
          <a:cs typeface="+mn-cs"/>
        </a:defRPr>
      </a:lvl6pPr>
      <a:lvl7pPr marL="2743172" algn="l" rtl="0" eaLnBrk="1" latinLnBrk="0" hangingPunct="1">
        <a:defRPr kumimoji="0" kern="1200">
          <a:solidFill>
            <a:schemeClr val="tx1"/>
          </a:solidFill>
          <a:latin typeface="+mn-lt"/>
          <a:ea typeface="+mn-ea"/>
          <a:cs typeface="+mn-cs"/>
        </a:defRPr>
      </a:lvl7pPr>
      <a:lvl8pPr marL="3200368" algn="l" rtl="0" eaLnBrk="1" latinLnBrk="0" hangingPunct="1">
        <a:defRPr kumimoji="0" kern="1200">
          <a:solidFill>
            <a:schemeClr val="tx1"/>
          </a:solidFill>
          <a:latin typeface="+mn-lt"/>
          <a:ea typeface="+mn-ea"/>
          <a:cs typeface="+mn-cs"/>
        </a:defRPr>
      </a:lvl8pPr>
      <a:lvl9pPr marL="3657564"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10/24/2020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169352415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
        <p:nvSpPr>
          <p:cNvPr id="6" name="TextBox 5"/>
          <p:cNvSpPr txBox="1"/>
          <p:nvPr/>
        </p:nvSpPr>
        <p:spPr>
          <a:xfrm>
            <a:off x="2819400" y="5934671"/>
            <a:ext cx="6477000" cy="923330"/>
          </a:xfrm>
          <a:prstGeom prst="rect">
            <a:avLst/>
          </a:prstGeom>
          <a:noFill/>
        </p:spPr>
        <p:txBody>
          <a:bodyPr wrap="square" rtlCol="0">
            <a:spAutoFit/>
          </a:bodyPr>
          <a:lstStyle/>
          <a:p>
            <a:pPr marL="0" marR="0" lvl="0" indent="0" algn="ctr" defTabSz="91439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39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39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134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787400" y="76200"/>
            <a:ext cx="10248900" cy="5867400"/>
          </a:xfrm>
        </p:spPr>
        <p:txBody>
          <a:bodyPr>
            <a:normAutofit lnSpcReduction="10000"/>
          </a:bodyPr>
          <a:lstStyle/>
          <a:p>
            <a:pPr marL="0" indent="0" algn="ctr">
              <a:buNone/>
            </a:pPr>
            <a:r>
              <a:rPr lang="en-US" sz="2800" b="1" dirty="0"/>
              <a:t>Chorus:</a:t>
            </a:r>
          </a:p>
          <a:p>
            <a:pPr marL="0" indent="0" algn="ctr">
              <a:buNone/>
            </a:pPr>
            <a:endParaRPr lang="en-US" sz="2800" b="1" dirty="0"/>
          </a:p>
          <a:p>
            <a:pPr marL="0" indent="0" algn="ctr">
              <a:buNone/>
            </a:pPr>
            <a:r>
              <a:rPr lang="en-US" sz="2800" b="1" dirty="0"/>
              <a:t>Through You I can do anything</a:t>
            </a:r>
          </a:p>
          <a:p>
            <a:pPr marL="0" indent="0" algn="ctr">
              <a:buNone/>
            </a:pPr>
            <a:r>
              <a:rPr lang="en-US" sz="2800" b="1" dirty="0"/>
              <a:t>I can do all things</a:t>
            </a:r>
          </a:p>
          <a:p>
            <a:pPr marL="0" indent="0" algn="ctr">
              <a:buNone/>
            </a:pPr>
            <a:r>
              <a:rPr lang="en-US" sz="2800" b="1" dirty="0"/>
              <a:t>Cause it's You who gives me strength</a:t>
            </a:r>
          </a:p>
          <a:p>
            <a:pPr marL="0" indent="0" algn="ctr">
              <a:buNone/>
            </a:pPr>
            <a:r>
              <a:rPr lang="en-US" sz="2800" b="1" dirty="0"/>
              <a:t>Nothing is impossible</a:t>
            </a:r>
          </a:p>
          <a:p>
            <a:pPr marL="0" indent="0" algn="ctr">
              <a:buNone/>
            </a:pPr>
            <a:endParaRPr lang="en-US" sz="2800" b="1" dirty="0"/>
          </a:p>
          <a:p>
            <a:pPr marL="0" indent="0" algn="ctr">
              <a:buNone/>
            </a:pPr>
            <a:r>
              <a:rPr lang="en-US" sz="2800" b="1" dirty="0"/>
              <a:t>Through You blind eyes are opened</a:t>
            </a:r>
          </a:p>
          <a:p>
            <a:pPr marL="0" indent="0" algn="ctr">
              <a:buNone/>
            </a:pPr>
            <a:r>
              <a:rPr lang="en-US" sz="2800" b="1" dirty="0"/>
              <a:t>Stronghold to broken</a:t>
            </a:r>
          </a:p>
          <a:p>
            <a:pPr marL="0" indent="0" algn="ctr">
              <a:buNone/>
            </a:pPr>
            <a:r>
              <a:rPr lang="en-US" sz="2800" b="1" dirty="0"/>
              <a:t>I am living by faith</a:t>
            </a:r>
          </a:p>
          <a:p>
            <a:pPr marL="0" indent="0" algn="ctr">
              <a:buNone/>
            </a:pPr>
            <a:r>
              <a:rPr lang="en-US" sz="2800" b="1" dirty="0"/>
              <a:t>Nothing is impossible</a:t>
            </a:r>
          </a:p>
        </p:txBody>
      </p:sp>
    </p:spTree>
    <p:extLst>
      <p:ext uri="{BB962C8B-B14F-4D97-AF65-F5344CB8AC3E}">
        <p14:creationId xmlns:p14="http://schemas.microsoft.com/office/powerpoint/2010/main" val="280072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2185980" y="304800"/>
            <a:ext cx="7729728" cy="3101983"/>
          </a:xfrm>
        </p:spPr>
        <p:txBody>
          <a:bodyPr>
            <a:normAutofit lnSpcReduction="10000"/>
          </a:bodyPr>
          <a:lstStyle/>
          <a:p>
            <a:pPr marL="0" indent="0" algn="ctr">
              <a:buNone/>
            </a:pPr>
            <a:r>
              <a:rPr lang="en-US" sz="2800" b="1" u="sng" dirty="0"/>
              <a:t>Let it Rain</a:t>
            </a:r>
          </a:p>
          <a:p>
            <a:pPr marL="0" indent="0" algn="ctr">
              <a:buNone/>
            </a:pPr>
            <a:endParaRPr lang="en-US" sz="2800" b="1" dirty="0"/>
          </a:p>
          <a:p>
            <a:pPr marL="0" indent="0" algn="ctr">
              <a:buNone/>
            </a:pPr>
            <a:r>
              <a:rPr lang="en-US" sz="2800" b="1" dirty="0"/>
              <a:t>Let it rain, let it rain</a:t>
            </a:r>
            <a:br>
              <a:rPr lang="en-US" sz="2800" b="1" dirty="0"/>
            </a:br>
            <a:r>
              <a:rPr lang="en-US" sz="2800" b="1" dirty="0"/>
              <a:t>Open the floodgates of Heaven</a:t>
            </a:r>
            <a:br>
              <a:rPr lang="en-US" sz="2800" b="1" dirty="0"/>
            </a:br>
            <a:r>
              <a:rPr lang="en-US" sz="2800" b="1" dirty="0"/>
              <a:t>Let it rain, let it rain</a:t>
            </a:r>
            <a:br>
              <a:rPr lang="en-US" sz="2800" b="1" dirty="0"/>
            </a:br>
            <a:r>
              <a:rPr lang="en-US" sz="2800" b="1" dirty="0"/>
              <a:t>Open the floodgates of Heaven</a:t>
            </a:r>
            <a:br>
              <a:rPr lang="en-US" sz="2800" b="1" dirty="0"/>
            </a:br>
            <a:endParaRPr lang="en-US" sz="2800" b="1" dirty="0"/>
          </a:p>
        </p:txBody>
      </p:sp>
    </p:spTree>
    <p:extLst>
      <p:ext uri="{BB962C8B-B14F-4D97-AF65-F5344CB8AC3E}">
        <p14:creationId xmlns:p14="http://schemas.microsoft.com/office/powerpoint/2010/main" val="247798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2185980" y="304800"/>
            <a:ext cx="7729728" cy="3101983"/>
          </a:xfrm>
        </p:spPr>
        <p:txBody>
          <a:bodyPr>
            <a:normAutofit/>
          </a:bodyPr>
          <a:lstStyle/>
          <a:p>
            <a:pPr marL="0" indent="0" algn="ctr">
              <a:buNone/>
            </a:pPr>
            <a:r>
              <a:rPr lang="en-US" sz="3600" b="1" dirty="0"/>
              <a:t>Verse</a:t>
            </a:r>
          </a:p>
          <a:p>
            <a:pPr marL="0" indent="0" algn="ctr">
              <a:buNone/>
            </a:pPr>
            <a:r>
              <a:rPr lang="en-US" sz="3600" b="1" dirty="0"/>
              <a:t>//I feel the rains of Your love</a:t>
            </a:r>
            <a:br>
              <a:rPr lang="en-US" sz="3600" b="1" dirty="0"/>
            </a:br>
            <a:r>
              <a:rPr lang="en-US" sz="3600" b="1" dirty="0"/>
              <a:t>Feel the winds of Your spirit</a:t>
            </a:r>
            <a:br>
              <a:rPr lang="en-US" sz="3600" b="1" dirty="0"/>
            </a:br>
            <a:r>
              <a:rPr lang="en-US" sz="3600" b="1" dirty="0"/>
              <a:t>Now the heartbeat of Heaven</a:t>
            </a:r>
            <a:br>
              <a:rPr lang="en-US" sz="3600" b="1" dirty="0"/>
            </a:br>
            <a:r>
              <a:rPr lang="en-US" sz="3600" b="1" dirty="0"/>
              <a:t>Let us hear//</a:t>
            </a:r>
          </a:p>
        </p:txBody>
      </p:sp>
    </p:spTree>
    <p:extLst>
      <p:ext uri="{BB962C8B-B14F-4D97-AF65-F5344CB8AC3E}">
        <p14:creationId xmlns:p14="http://schemas.microsoft.com/office/powerpoint/2010/main" val="422328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647700" y="152400"/>
            <a:ext cx="10744200" cy="4359656"/>
          </a:xfrm>
        </p:spPr>
        <p:txBody>
          <a:bodyPr>
            <a:normAutofit/>
          </a:bodyPr>
          <a:lstStyle/>
          <a:p>
            <a:pPr marL="0" indent="0" algn="ctr">
              <a:buNone/>
            </a:pPr>
            <a:endParaRPr lang="en-US" sz="3200" b="1" dirty="0"/>
          </a:p>
          <a:p>
            <a:pPr marL="0" indent="0" algn="ctr">
              <a:buNone/>
            </a:pPr>
            <a:r>
              <a:rPr lang="en-US" sz="3200" b="1" dirty="0"/>
              <a:t>Let it rain, let it rain</a:t>
            </a:r>
            <a:br>
              <a:rPr lang="en-US" sz="3200" b="1" dirty="0"/>
            </a:br>
            <a:r>
              <a:rPr lang="en-US" sz="3200" b="1" dirty="0"/>
              <a:t>Open the floodgates of Heaven</a:t>
            </a:r>
            <a:br>
              <a:rPr lang="en-US" sz="3200" b="1" dirty="0"/>
            </a:br>
            <a:r>
              <a:rPr lang="en-US" sz="3200" b="1" dirty="0"/>
              <a:t>Let it rain, let it rain</a:t>
            </a:r>
            <a:br>
              <a:rPr lang="en-US" sz="3200" b="1" dirty="0"/>
            </a:br>
            <a:r>
              <a:rPr lang="en-US" sz="3200" b="1" dirty="0"/>
              <a:t>Open the floodgates of Heaven</a:t>
            </a:r>
            <a:br>
              <a:rPr lang="en-US" sz="3200" b="1" dirty="0"/>
            </a:br>
            <a:endParaRPr lang="en-US" sz="3200" b="1" dirty="0"/>
          </a:p>
        </p:txBody>
      </p:sp>
    </p:spTree>
    <p:extLst>
      <p:ext uri="{BB962C8B-B14F-4D97-AF65-F5344CB8AC3E}">
        <p14:creationId xmlns:p14="http://schemas.microsoft.com/office/powerpoint/2010/main" val="464467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838200" y="76200"/>
            <a:ext cx="11099800" cy="3965956"/>
          </a:xfrm>
        </p:spPr>
        <p:txBody>
          <a:bodyPr>
            <a:normAutofit fontScale="92500" lnSpcReduction="20000"/>
          </a:bodyPr>
          <a:lstStyle/>
          <a:p>
            <a:pPr marL="0" indent="0" algn="ctr">
              <a:buNone/>
            </a:pPr>
            <a:r>
              <a:rPr lang="en-US" sz="3200" b="1" u="sng" dirty="0"/>
              <a:t>Mighty To save</a:t>
            </a:r>
          </a:p>
          <a:p>
            <a:pPr marL="0" indent="0" algn="ctr">
              <a:buNone/>
            </a:pPr>
            <a:endParaRPr lang="en-US" sz="3200" b="1" dirty="0"/>
          </a:p>
          <a:p>
            <a:pPr marL="0" indent="0" algn="ctr">
              <a:buNone/>
            </a:pPr>
            <a:r>
              <a:rPr lang="en-US" sz="3200" b="1" dirty="0"/>
              <a:t>Verse 1</a:t>
            </a:r>
          </a:p>
          <a:p>
            <a:pPr marL="0" indent="0" algn="ctr">
              <a:buNone/>
            </a:pPr>
            <a:r>
              <a:rPr lang="en-US" sz="3200" b="1" dirty="0"/>
              <a:t>Everyone needs compassion</a:t>
            </a:r>
            <a:br>
              <a:rPr lang="en-US" sz="3200" b="1" dirty="0"/>
            </a:br>
            <a:r>
              <a:rPr lang="en-US" sz="3200" b="1" dirty="0"/>
              <a:t>A love that's never failing</a:t>
            </a:r>
            <a:br>
              <a:rPr lang="en-US" sz="3200" b="1" dirty="0"/>
            </a:br>
            <a:r>
              <a:rPr lang="en-US" sz="3200" b="1" dirty="0"/>
              <a:t>Let mercy fall on me</a:t>
            </a:r>
            <a:br>
              <a:rPr lang="en-US" sz="3200" b="1" dirty="0"/>
            </a:br>
            <a:r>
              <a:rPr lang="en-US" sz="3200" b="1" dirty="0"/>
              <a:t>Everyone needs forgiveness</a:t>
            </a:r>
            <a:br>
              <a:rPr lang="en-US" sz="3200" b="1" dirty="0"/>
            </a:br>
            <a:r>
              <a:rPr lang="en-US" sz="3200" b="1" dirty="0"/>
              <a:t>The kindness of a Savior</a:t>
            </a:r>
            <a:br>
              <a:rPr lang="en-US" sz="3200" b="1" dirty="0"/>
            </a:br>
            <a:r>
              <a:rPr lang="en-US" sz="3200" b="1" dirty="0"/>
              <a:t>The hope of nations</a:t>
            </a:r>
          </a:p>
        </p:txBody>
      </p:sp>
    </p:spTree>
    <p:extLst>
      <p:ext uri="{BB962C8B-B14F-4D97-AF65-F5344CB8AC3E}">
        <p14:creationId xmlns:p14="http://schemas.microsoft.com/office/powerpoint/2010/main" val="2634754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647700" y="76200"/>
            <a:ext cx="10490200" cy="4981956"/>
          </a:xfrm>
        </p:spPr>
        <p:txBody>
          <a:bodyPr>
            <a:normAutofit/>
          </a:bodyPr>
          <a:lstStyle/>
          <a:p>
            <a:pPr marL="0" indent="0" algn="ctr">
              <a:buNone/>
            </a:pPr>
            <a:r>
              <a:rPr lang="en-US" sz="2800" b="1" dirty="0"/>
              <a:t>Chorus</a:t>
            </a:r>
          </a:p>
          <a:p>
            <a:pPr marL="0" indent="0" algn="ctr">
              <a:buNone/>
            </a:pPr>
            <a:endParaRPr lang="en-US" sz="2800" b="1" dirty="0"/>
          </a:p>
          <a:p>
            <a:pPr marL="0" indent="0" algn="ctr">
              <a:buNone/>
            </a:pPr>
            <a:r>
              <a:rPr lang="en-US" sz="2800" b="1" dirty="0"/>
              <a:t>Savior, He can move the mountains</a:t>
            </a:r>
            <a:br>
              <a:rPr lang="en-US" sz="2800" b="1" dirty="0"/>
            </a:br>
            <a:r>
              <a:rPr lang="en-US" sz="2800" b="1" dirty="0"/>
              <a:t>My God is mighty to save</a:t>
            </a:r>
            <a:br>
              <a:rPr lang="en-US" sz="2800" b="1" dirty="0"/>
            </a:br>
            <a:r>
              <a:rPr lang="en-US" sz="2800" b="1" dirty="0"/>
              <a:t>He is mighty to save</a:t>
            </a:r>
            <a:br>
              <a:rPr lang="en-US" sz="2800" b="1" dirty="0"/>
            </a:br>
            <a:r>
              <a:rPr lang="en-US" sz="2800" b="1" dirty="0"/>
              <a:t>Forever author of salvation</a:t>
            </a:r>
            <a:br>
              <a:rPr lang="en-US" sz="2800" b="1" dirty="0"/>
            </a:br>
            <a:r>
              <a:rPr lang="en-US" sz="2800" b="1" dirty="0"/>
              <a:t>He rose and conquered the grave</a:t>
            </a:r>
            <a:br>
              <a:rPr lang="en-US" sz="2800" b="1" dirty="0"/>
            </a:br>
            <a:r>
              <a:rPr lang="en-US" sz="2800" b="1" dirty="0"/>
              <a:t>Jesus conquered the grave</a:t>
            </a:r>
          </a:p>
        </p:txBody>
      </p:sp>
    </p:spTree>
    <p:extLst>
      <p:ext uri="{BB962C8B-B14F-4D97-AF65-F5344CB8AC3E}">
        <p14:creationId xmlns:p14="http://schemas.microsoft.com/office/powerpoint/2010/main" val="38082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787400" y="76200"/>
            <a:ext cx="10147300" cy="5223256"/>
          </a:xfrm>
        </p:spPr>
        <p:txBody>
          <a:bodyPr>
            <a:normAutofit/>
          </a:bodyPr>
          <a:lstStyle/>
          <a:p>
            <a:pPr marL="0" indent="0" algn="ctr">
              <a:buNone/>
            </a:pPr>
            <a:r>
              <a:rPr lang="en-US" sz="2800" b="1" dirty="0"/>
              <a:t>Verse 2</a:t>
            </a:r>
          </a:p>
          <a:p>
            <a:pPr marL="0" indent="0" algn="ctr">
              <a:buNone/>
            </a:pPr>
            <a:endParaRPr lang="en-US" sz="2800" b="1" dirty="0"/>
          </a:p>
          <a:p>
            <a:pPr marL="0" indent="0" algn="ctr">
              <a:buNone/>
            </a:pPr>
            <a:r>
              <a:rPr lang="en-US" sz="2800" b="1" dirty="0"/>
              <a:t>So take me as You find me</a:t>
            </a:r>
            <a:br>
              <a:rPr lang="en-US" sz="2800" b="1" dirty="0"/>
            </a:br>
            <a:r>
              <a:rPr lang="en-US" sz="2800" b="1" dirty="0"/>
              <a:t>With all my fears and failures</a:t>
            </a:r>
            <a:br>
              <a:rPr lang="en-US" sz="2800" b="1" dirty="0"/>
            </a:br>
            <a:r>
              <a:rPr lang="en-US" sz="2800" b="1" dirty="0"/>
              <a:t>Fill my life again</a:t>
            </a:r>
            <a:br>
              <a:rPr lang="en-US" sz="2800" b="1" dirty="0"/>
            </a:br>
            <a:r>
              <a:rPr lang="en-US" sz="2800" b="1" dirty="0"/>
              <a:t>I give my life to follow</a:t>
            </a:r>
            <a:br>
              <a:rPr lang="en-US" sz="2800" b="1" dirty="0"/>
            </a:br>
            <a:r>
              <a:rPr lang="en-US" sz="2800" b="1" dirty="0"/>
              <a:t>Everything I believe in</a:t>
            </a:r>
            <a:br>
              <a:rPr lang="en-US" sz="2800" b="1" dirty="0"/>
            </a:br>
            <a:r>
              <a:rPr lang="en-US" sz="2800" b="1" dirty="0"/>
              <a:t>And now I surrender</a:t>
            </a:r>
          </a:p>
        </p:txBody>
      </p:sp>
    </p:spTree>
    <p:extLst>
      <p:ext uri="{BB962C8B-B14F-4D97-AF65-F5344CB8AC3E}">
        <p14:creationId xmlns:p14="http://schemas.microsoft.com/office/powerpoint/2010/main" val="357334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647700" y="76200"/>
            <a:ext cx="10490200" cy="4981956"/>
          </a:xfrm>
        </p:spPr>
        <p:txBody>
          <a:bodyPr>
            <a:normAutofit/>
          </a:bodyPr>
          <a:lstStyle/>
          <a:p>
            <a:pPr marL="0" indent="0" algn="ctr">
              <a:buNone/>
            </a:pPr>
            <a:r>
              <a:rPr lang="en-US" sz="2800" b="1" dirty="0"/>
              <a:t>Chorus</a:t>
            </a:r>
          </a:p>
          <a:p>
            <a:pPr marL="0" indent="0" algn="ctr">
              <a:buNone/>
            </a:pPr>
            <a:endParaRPr lang="en-US" sz="2800" b="1" dirty="0"/>
          </a:p>
          <a:p>
            <a:pPr marL="0" indent="0" algn="ctr">
              <a:buNone/>
            </a:pPr>
            <a:r>
              <a:rPr lang="en-US" sz="2800" b="1" dirty="0"/>
              <a:t>Savior, He can move the mountains</a:t>
            </a:r>
            <a:br>
              <a:rPr lang="en-US" sz="2800" b="1" dirty="0"/>
            </a:br>
            <a:r>
              <a:rPr lang="en-US" sz="2800" b="1" dirty="0"/>
              <a:t>My God is mighty to save</a:t>
            </a:r>
            <a:br>
              <a:rPr lang="en-US" sz="2800" b="1" dirty="0"/>
            </a:br>
            <a:r>
              <a:rPr lang="en-US" sz="2800" b="1" dirty="0"/>
              <a:t>He is mighty to save</a:t>
            </a:r>
            <a:br>
              <a:rPr lang="en-US" sz="2800" b="1" dirty="0"/>
            </a:br>
            <a:r>
              <a:rPr lang="en-US" sz="2800" b="1" dirty="0"/>
              <a:t>Forever author of salvation</a:t>
            </a:r>
            <a:br>
              <a:rPr lang="en-US" sz="2800" b="1" dirty="0"/>
            </a:br>
            <a:r>
              <a:rPr lang="en-US" sz="2800" b="1" dirty="0"/>
              <a:t>He rose and conquered the grave</a:t>
            </a:r>
            <a:br>
              <a:rPr lang="en-US" sz="2800" b="1" dirty="0"/>
            </a:br>
            <a:r>
              <a:rPr lang="en-US" sz="2800" b="1" dirty="0"/>
              <a:t>Jesus conquered the grave</a:t>
            </a:r>
          </a:p>
        </p:txBody>
      </p:sp>
    </p:spTree>
    <p:extLst>
      <p:ext uri="{BB962C8B-B14F-4D97-AF65-F5344CB8AC3E}">
        <p14:creationId xmlns:p14="http://schemas.microsoft.com/office/powerpoint/2010/main" val="173280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533400" y="76200"/>
            <a:ext cx="11277600" cy="3101983"/>
          </a:xfrm>
        </p:spPr>
        <p:txBody>
          <a:bodyPr>
            <a:normAutofit/>
          </a:bodyPr>
          <a:lstStyle/>
          <a:p>
            <a:pPr marL="0" indent="0" algn="ctr">
              <a:buNone/>
            </a:pPr>
            <a:r>
              <a:rPr lang="en-US" sz="2800" b="1" dirty="0"/>
              <a:t>Bridge:</a:t>
            </a:r>
          </a:p>
          <a:p>
            <a:pPr marL="0" indent="0" algn="ctr">
              <a:buNone/>
            </a:pPr>
            <a:r>
              <a:rPr lang="en-US" sz="2800" b="1" dirty="0"/>
              <a:t>Shine your light and let the whole world see</a:t>
            </a:r>
            <a:br>
              <a:rPr lang="en-US" sz="2800" b="1" dirty="0"/>
            </a:br>
            <a:r>
              <a:rPr lang="en-US" sz="2800" b="1" dirty="0"/>
              <a:t>We're singing for the glory of the risen King, </a:t>
            </a:r>
          </a:p>
          <a:p>
            <a:pPr marL="0" indent="0" algn="ctr">
              <a:buNone/>
            </a:pPr>
            <a:r>
              <a:rPr lang="en-US" sz="2800" b="1" dirty="0"/>
              <a:t>Jesus</a:t>
            </a:r>
            <a:br>
              <a:rPr lang="en-US" sz="2800" b="1" dirty="0"/>
            </a:br>
            <a:r>
              <a:rPr lang="en-US" sz="2800" b="1" dirty="0"/>
              <a:t>Shine your light and let the whole world see</a:t>
            </a:r>
            <a:br>
              <a:rPr lang="en-US" sz="2800" b="1" dirty="0"/>
            </a:br>
            <a:r>
              <a:rPr lang="en-US" sz="2800" b="1" dirty="0"/>
              <a:t>We're singing for the glory of the risen King</a:t>
            </a:r>
          </a:p>
        </p:txBody>
      </p:sp>
    </p:spTree>
    <p:extLst>
      <p:ext uri="{BB962C8B-B14F-4D97-AF65-F5344CB8AC3E}">
        <p14:creationId xmlns:p14="http://schemas.microsoft.com/office/powerpoint/2010/main" val="3487850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647700" y="76200"/>
            <a:ext cx="10490200" cy="4981956"/>
          </a:xfrm>
        </p:spPr>
        <p:txBody>
          <a:bodyPr>
            <a:normAutofit/>
          </a:bodyPr>
          <a:lstStyle/>
          <a:p>
            <a:pPr marL="0" indent="0" algn="ctr">
              <a:buNone/>
            </a:pPr>
            <a:r>
              <a:rPr lang="en-US" sz="2800" b="1" dirty="0"/>
              <a:t>Chorus</a:t>
            </a:r>
          </a:p>
          <a:p>
            <a:pPr marL="0" indent="0" algn="ctr">
              <a:buNone/>
            </a:pPr>
            <a:endParaRPr lang="en-US" sz="2800" b="1" dirty="0"/>
          </a:p>
          <a:p>
            <a:pPr marL="0" indent="0" algn="ctr">
              <a:buNone/>
            </a:pPr>
            <a:r>
              <a:rPr lang="en-US" sz="2800" b="1" dirty="0"/>
              <a:t>Savior, He can move the mountains</a:t>
            </a:r>
            <a:br>
              <a:rPr lang="en-US" sz="2800" b="1" dirty="0"/>
            </a:br>
            <a:r>
              <a:rPr lang="en-US" sz="2800" b="1" dirty="0"/>
              <a:t>My God is mighty to save</a:t>
            </a:r>
            <a:br>
              <a:rPr lang="en-US" sz="2800" b="1" dirty="0"/>
            </a:br>
            <a:r>
              <a:rPr lang="en-US" sz="2800" b="1" dirty="0"/>
              <a:t>He is mighty to save</a:t>
            </a:r>
            <a:br>
              <a:rPr lang="en-US" sz="2800" b="1" dirty="0"/>
            </a:br>
            <a:r>
              <a:rPr lang="en-US" sz="2800" b="1" dirty="0"/>
              <a:t>Forever author of salvation</a:t>
            </a:r>
            <a:br>
              <a:rPr lang="en-US" sz="2800" b="1" dirty="0"/>
            </a:br>
            <a:r>
              <a:rPr lang="en-US" sz="2800" b="1" dirty="0"/>
              <a:t>He rose and conquered the grave</a:t>
            </a:r>
            <a:br>
              <a:rPr lang="en-US" sz="2800" b="1" dirty="0"/>
            </a:br>
            <a:r>
              <a:rPr lang="en-US" sz="2800" b="1" dirty="0"/>
              <a:t>Jesus conquered the grave</a:t>
            </a:r>
          </a:p>
        </p:txBody>
      </p:sp>
    </p:spTree>
    <p:extLst>
      <p:ext uri="{BB962C8B-B14F-4D97-AF65-F5344CB8AC3E}">
        <p14:creationId xmlns:p14="http://schemas.microsoft.com/office/powerpoint/2010/main" val="382185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850900" y="152400"/>
            <a:ext cx="10477500" cy="4940300"/>
          </a:xfrm>
        </p:spPr>
        <p:txBody>
          <a:bodyPr>
            <a:normAutofit/>
          </a:bodyPr>
          <a:lstStyle/>
          <a:p>
            <a:pPr marL="0" indent="0" algn="ctr">
              <a:buNone/>
            </a:pPr>
            <a:r>
              <a:rPr lang="en-US" sz="3200" b="1" u="sng" dirty="0"/>
              <a:t>One thing Remains</a:t>
            </a:r>
          </a:p>
          <a:p>
            <a:pPr marL="0" indent="0" algn="ctr">
              <a:buNone/>
            </a:pPr>
            <a:endParaRPr lang="en-US" sz="3200" b="1" dirty="0"/>
          </a:p>
          <a:p>
            <a:pPr marL="0" indent="0" algn="ctr">
              <a:buNone/>
            </a:pPr>
            <a:r>
              <a:rPr lang="en-US" sz="3200" b="1" dirty="0"/>
              <a:t>Higher than the mountains that I face</a:t>
            </a:r>
          </a:p>
          <a:p>
            <a:pPr marL="0" indent="0" algn="ctr">
              <a:buNone/>
            </a:pPr>
            <a:r>
              <a:rPr lang="en-US" sz="3200" b="1" dirty="0"/>
              <a:t>Stronger than the power of the grave</a:t>
            </a:r>
          </a:p>
          <a:p>
            <a:pPr marL="0" indent="0" algn="ctr">
              <a:buNone/>
            </a:pPr>
            <a:r>
              <a:rPr lang="en-US" sz="3200" b="1" dirty="0"/>
              <a:t>Constant through the trial and the change</a:t>
            </a:r>
          </a:p>
          <a:p>
            <a:pPr marL="0" indent="0" algn="ctr">
              <a:buNone/>
            </a:pPr>
            <a:r>
              <a:rPr lang="en-US" sz="3200" b="1" dirty="0"/>
              <a:t>One thing remains</a:t>
            </a:r>
          </a:p>
          <a:p>
            <a:pPr marL="0" indent="0" algn="ctr">
              <a:buNone/>
            </a:pPr>
            <a:r>
              <a:rPr lang="en-US" sz="3200" b="1" dirty="0"/>
              <a:t>This one thing remains</a:t>
            </a:r>
          </a:p>
        </p:txBody>
      </p:sp>
    </p:spTree>
    <p:extLst>
      <p:ext uri="{BB962C8B-B14F-4D97-AF65-F5344CB8AC3E}">
        <p14:creationId xmlns:p14="http://schemas.microsoft.com/office/powerpoint/2010/main" val="349822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266700" y="0"/>
            <a:ext cx="11137900" cy="4562856"/>
          </a:xfrm>
        </p:spPr>
        <p:txBody>
          <a:bodyPr>
            <a:normAutofit lnSpcReduction="10000"/>
          </a:bodyPr>
          <a:lstStyle/>
          <a:p>
            <a:pPr marL="0" indent="0" algn="ctr">
              <a:buNone/>
            </a:pPr>
            <a:r>
              <a:rPr lang="en-US" sz="2800" b="1" u="sng" dirty="0"/>
              <a:t>I love you Lord</a:t>
            </a:r>
          </a:p>
          <a:p>
            <a:pPr marL="0" indent="0" algn="ctr">
              <a:buNone/>
            </a:pPr>
            <a:endParaRPr lang="en-US" sz="2800" b="1" dirty="0"/>
          </a:p>
          <a:p>
            <a:pPr marL="0" indent="0" algn="ctr">
              <a:buNone/>
            </a:pPr>
            <a:r>
              <a:rPr lang="en-US" sz="2800" b="1" dirty="0"/>
              <a:t>I love you, Lord</a:t>
            </a:r>
            <a:br>
              <a:rPr lang="en-US" sz="2800" b="1" dirty="0"/>
            </a:br>
            <a:r>
              <a:rPr lang="en-US" sz="2800" b="1" dirty="0"/>
              <a:t>And I lift my voice</a:t>
            </a:r>
            <a:br>
              <a:rPr lang="en-US" sz="2800" b="1" dirty="0"/>
            </a:br>
            <a:r>
              <a:rPr lang="en-US" sz="2800" b="1" dirty="0"/>
              <a:t>To worship you</a:t>
            </a:r>
            <a:br>
              <a:rPr lang="en-US" sz="2800" b="1" dirty="0"/>
            </a:br>
            <a:r>
              <a:rPr lang="en-US" sz="2800" b="1" dirty="0"/>
              <a:t>Oh my soul rejoice</a:t>
            </a:r>
            <a:br>
              <a:rPr lang="en-US" sz="2800" b="1" dirty="0"/>
            </a:br>
            <a:r>
              <a:rPr lang="en-US" sz="2800" b="1" dirty="0"/>
              <a:t>Take joy, my king</a:t>
            </a:r>
            <a:br>
              <a:rPr lang="en-US" sz="2800" b="1" dirty="0"/>
            </a:br>
            <a:r>
              <a:rPr lang="en-US" sz="2800" b="1" dirty="0"/>
              <a:t>In what you hear</a:t>
            </a:r>
            <a:br>
              <a:rPr lang="en-US" sz="2800" b="1" dirty="0"/>
            </a:br>
            <a:r>
              <a:rPr lang="en-US" sz="2800" b="1" dirty="0"/>
              <a:t>May it be a sweet sweet sound</a:t>
            </a:r>
            <a:br>
              <a:rPr lang="en-US" sz="2800" b="1" dirty="0"/>
            </a:br>
            <a:r>
              <a:rPr lang="en-US" sz="2800" b="1" dirty="0"/>
              <a:t>In your ear</a:t>
            </a:r>
          </a:p>
        </p:txBody>
      </p:sp>
    </p:spTree>
    <p:extLst>
      <p:ext uri="{BB962C8B-B14F-4D97-AF65-F5344CB8AC3E}">
        <p14:creationId xmlns:p14="http://schemas.microsoft.com/office/powerpoint/2010/main" val="223071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15824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Fundamentals of Our Faith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Colossians 2:6-10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October 25,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Text&#10;&#10;Description automatically generated">
            <a:extLst>
              <a:ext uri="{FF2B5EF4-FFF2-40B4-BE49-F238E27FC236}">
                <a16:creationId xmlns:a16="http://schemas.microsoft.com/office/drawing/2014/main" id="{76D6DFBD-2ACF-4530-9B02-47DAD8A34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41433"/>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79237"/>
            <a:ext cx="1352365" cy="10142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115800" cy="60198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Colossians 2:6-10</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6 As you have therefore received Christ Jesus the Lord, so walk in Him, 7 rooted and built up in Him and established in the faith, as you have been taught, abounding in it with thanksgiving. 8 Beware lest anyone cheat you through philosophy and empty deceit, according to the tradition of men, according to the basic principles of the world, and not according to Christ.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 9 For in Him dwells all the fullness of the Godhead bodily; 10 and you are complete in Him, who is the head of all principality and power.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Deity of our Lord Jesus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Virgin Birth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The Blood Atonement and Salvation Through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4. The Bodily Resurrection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The Inerrancy of the Scriptures themselves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736600" y="152400"/>
            <a:ext cx="10795000" cy="4969256"/>
          </a:xfrm>
        </p:spPr>
        <p:txBody>
          <a:bodyPr>
            <a:normAutofit/>
          </a:bodyPr>
          <a:lstStyle/>
          <a:p>
            <a:pPr marL="0" indent="0" algn="ctr">
              <a:buNone/>
            </a:pPr>
            <a:r>
              <a:rPr lang="en-US" sz="2800" b="1" dirty="0"/>
              <a:t>Chorus:</a:t>
            </a:r>
          </a:p>
          <a:p>
            <a:pPr marL="0" indent="0" algn="ctr">
              <a:buNone/>
            </a:pPr>
            <a:endParaRPr lang="en-US" sz="2800" b="1" dirty="0"/>
          </a:p>
          <a:p>
            <a:pPr marL="0" indent="0" algn="ctr">
              <a:buNone/>
            </a:pPr>
            <a:r>
              <a:rPr lang="en-US" sz="2800" b="1" dirty="0"/>
              <a:t>Your love never fails, and never gives up</a:t>
            </a:r>
          </a:p>
          <a:p>
            <a:pPr marL="0" indent="0" algn="ctr">
              <a:buNone/>
            </a:pPr>
            <a:r>
              <a:rPr lang="en-US" sz="2800" b="1" dirty="0"/>
              <a:t>It never runs out on me</a:t>
            </a:r>
          </a:p>
          <a:p>
            <a:pPr marL="0" indent="0" algn="ctr">
              <a:buNone/>
            </a:pPr>
            <a:r>
              <a:rPr lang="en-US" sz="2800" b="1" dirty="0"/>
              <a:t>Your love never fails, and never gives up</a:t>
            </a:r>
          </a:p>
          <a:p>
            <a:pPr marL="0" indent="0" algn="ctr">
              <a:buNone/>
            </a:pPr>
            <a:r>
              <a:rPr lang="en-US" sz="2800" b="1" dirty="0"/>
              <a:t>It never runs out on me</a:t>
            </a:r>
          </a:p>
          <a:p>
            <a:pPr marL="0" indent="0" algn="ctr">
              <a:buNone/>
            </a:pPr>
            <a:r>
              <a:rPr lang="en-US" sz="2800" b="1" dirty="0"/>
              <a:t>Your love never fails, and never gives up</a:t>
            </a:r>
          </a:p>
          <a:p>
            <a:pPr marL="0" indent="0" algn="ctr">
              <a:buNone/>
            </a:pPr>
            <a:r>
              <a:rPr lang="en-US" sz="2800" b="1" dirty="0"/>
              <a:t>It never runs out on me</a:t>
            </a:r>
          </a:p>
        </p:txBody>
      </p:sp>
    </p:spTree>
    <p:extLst>
      <p:ext uri="{BB962C8B-B14F-4D97-AF65-F5344CB8AC3E}">
        <p14:creationId xmlns:p14="http://schemas.microsoft.com/office/powerpoint/2010/main" val="2334063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6. The Second Coming Of The Lord Jesus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Timothy 4:1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"giving heed to seducing spirits, and doctrines of devils"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2 Timothy 4:3</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"teachers, having itching ears"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 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"denying the Lord that bought them"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39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2 Corinthians 11:3-4 </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3 But I fear that somehow, as the serpent deceived Eve through his trickery, so your minds might be led astray from the simplicity that is in Christ. 4 For if he who comes preaches another Jesus, whom we have not preached, or if you receive another spirit, which you have not received, or another gospel, which you have not accepted, you might submit to it readily enough.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92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11:13-15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For such are false apostles and deceitful workers, disguising themselves as apostles of Christ. 14 And no wonder! For even Satan disguises himself as an angel of light. 15 Therefore it is no great thing if his ministers also disguise themselves as ministers of righteousness, whose end will be according to their works.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Ephesians 5:11-16    </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11 And do not have fellowship with the unfruitful works of darkness; instead, expose them. 12 For it is shameful even to speak of those things which are done by them in secret. 13 But all things are exposed when they are revealed by the light, for everything that becomes visible is light.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Therefore He says: “Awake, you who sleep, arise from the dead, and Christ will give you light.” 15 See then that you walk carefully, not as fools, but as wise men, 16 making the most of the time because the days are evil.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1. The Deity of our Lord Jesus Christ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9:6-7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For unto us a Child is born, Unto us a Son is given; And the government will be upon His shoulder. And His name will be called Wonderful, Counselor, Mighty God, Everlasting Father, Prince of Peace.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838200" y="152400"/>
            <a:ext cx="10934700" cy="4381500"/>
          </a:xfrm>
        </p:spPr>
        <p:txBody>
          <a:bodyPr>
            <a:normAutofit lnSpcReduction="10000"/>
          </a:bodyPr>
          <a:lstStyle/>
          <a:p>
            <a:pPr marL="0" indent="0" algn="ctr">
              <a:buNone/>
            </a:pPr>
            <a:r>
              <a:rPr lang="en-US" sz="2800" b="1" dirty="0"/>
              <a:t>Verse 2</a:t>
            </a:r>
          </a:p>
          <a:p>
            <a:pPr marL="0" indent="0" algn="ctr">
              <a:buNone/>
            </a:pPr>
            <a:endParaRPr lang="en-US" sz="2800" b="1" dirty="0"/>
          </a:p>
          <a:p>
            <a:pPr marL="0" indent="0" algn="ctr">
              <a:buNone/>
            </a:pPr>
            <a:r>
              <a:rPr lang="en-US" sz="2800" b="1" dirty="0"/>
              <a:t>Because on and on and on and on it goes</a:t>
            </a:r>
          </a:p>
          <a:p>
            <a:pPr marL="0" indent="0" algn="ctr">
              <a:buNone/>
            </a:pPr>
            <a:r>
              <a:rPr lang="en-US" sz="2800" b="1" dirty="0"/>
              <a:t>Before it overwhelms and satisfies my soul</a:t>
            </a:r>
          </a:p>
          <a:p>
            <a:pPr marL="0" indent="0" algn="ctr">
              <a:buNone/>
            </a:pPr>
            <a:endParaRPr lang="en-US" sz="2800" b="1" dirty="0"/>
          </a:p>
          <a:p>
            <a:pPr marL="0" indent="0" algn="ctr">
              <a:buNone/>
            </a:pPr>
            <a:r>
              <a:rPr lang="en-US" sz="2800" b="1" dirty="0"/>
              <a:t>And I never, ever, have to be afraid</a:t>
            </a:r>
          </a:p>
          <a:p>
            <a:pPr marL="0" indent="0" algn="ctr">
              <a:buNone/>
            </a:pPr>
            <a:r>
              <a:rPr lang="en-US" sz="2800" b="1" dirty="0"/>
              <a:t>One thing remains</a:t>
            </a:r>
          </a:p>
          <a:p>
            <a:pPr marL="0" indent="0" algn="ctr">
              <a:buNone/>
            </a:pPr>
            <a:r>
              <a:rPr lang="en-US" sz="2800" b="1" dirty="0"/>
              <a:t>This one thing remains</a:t>
            </a:r>
          </a:p>
        </p:txBody>
      </p:sp>
    </p:spTree>
    <p:extLst>
      <p:ext uri="{BB962C8B-B14F-4D97-AF65-F5344CB8AC3E}">
        <p14:creationId xmlns:p14="http://schemas.microsoft.com/office/powerpoint/2010/main" val="1321897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Of the increase of His government and peace There will be no end, Upon the throne of David and over His kingdom, To order it and establish it with judgment and justice From that time forward, even forever. The zeal of the LORD of hosts will perform this.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John 1:1-5</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 In the beginning was the Word, and the Word was with God, and the Word was God. 2 He was in the beginning with God. 3 All things were made through Him, and without Him nothing was made that was made. 4 In Him was life, and the life was the light of men. 5 And the light shines in the darkness, and the darkness did not comprehend it.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1:14-18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And the Word became flesh and dwelt among us, and we beheld His glory, the glory as of the only begotten of the Father, full of grace and truth. 15 John bore witness of Him and cried out, saying, "This was He of whom I said, 'He who comes after me is preferred before me, for He was before me.' "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16 And of His fullness we have all received, and grace for grace. 17 For the law was given through Moses, but grace and truth came through Jesus Christ. 18 No one has seen God at any time. The only begotten Son, who is in the bosom of the Father, He has declared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20:26-29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26 And after eight days His disciples were again inside, and Thomas with them. Jesus came, the doors being shut, and stood in the midst, and said,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"Peace to you!"</a:t>
            </a:r>
            <a:r>
              <a:rPr lang="en-US" sz="4000" dirty="0">
                <a:effectLst/>
                <a:latin typeface="Verdana" panose="020B0604030504040204" pitchFamily="34" charset="0"/>
                <a:ea typeface="Calibri" panose="020F0502020204030204" pitchFamily="34" charset="0"/>
                <a:cs typeface="Times New Roman" panose="02020603050405020304" pitchFamily="18" charset="0"/>
              </a:rPr>
              <a:t> 27 Then He said to Thomas</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"Reach your finger here, and look at My hands; and reach your hand here, and put it into My side. Do not be unbelieving, but believing."</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28 And Thomas answered and said to Him, "My Lord and my God!" 29 Jesus said to him,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"Thomas, because you have seen Me, you have believed. Blessed are those who have not seen and yet have believed."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1:8-9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to the Son He says: "Your throne, O God, is forever and ever; A scepter of righteousness is the scepter of Your Kingdom. 9 You have loved righteousness and hated lawlessness; Therefore God, Your God, has anointed You With the oil of gladness more than Your companions."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Virgin Birth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7:14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the Lord Himself will give you a sign: Behold, the virgin shall conceive and bear a Son, and shall call His name Immanuel.”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"Behold, the virgin shall be with child, and bear a Son, and they shall call His name Immanuel," which is translated, "God with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749300" y="76200"/>
            <a:ext cx="10795000" cy="5312156"/>
          </a:xfrm>
        </p:spPr>
        <p:txBody>
          <a:bodyPr>
            <a:normAutofit/>
          </a:bodyPr>
          <a:lstStyle/>
          <a:p>
            <a:pPr marL="0" indent="0" algn="ctr">
              <a:buNone/>
            </a:pPr>
            <a:r>
              <a:rPr lang="en-US" sz="2800" b="1" dirty="0"/>
              <a:t>Chorus</a:t>
            </a:r>
          </a:p>
          <a:p>
            <a:pPr marL="0" indent="0" algn="ctr">
              <a:buNone/>
            </a:pPr>
            <a:endParaRPr lang="en-US" sz="2800" b="1" dirty="0"/>
          </a:p>
          <a:p>
            <a:pPr marL="0" indent="0" algn="ctr">
              <a:buNone/>
            </a:pPr>
            <a:r>
              <a:rPr lang="en-US" sz="2800" b="1" dirty="0"/>
              <a:t>Your love never fails, and never gives up</a:t>
            </a:r>
          </a:p>
          <a:p>
            <a:pPr marL="0" indent="0" algn="ctr">
              <a:buNone/>
            </a:pPr>
            <a:r>
              <a:rPr lang="en-US" sz="2800" b="1" dirty="0"/>
              <a:t>It never runs out on me</a:t>
            </a:r>
          </a:p>
          <a:p>
            <a:pPr marL="0" indent="0" algn="ctr">
              <a:buNone/>
            </a:pPr>
            <a:r>
              <a:rPr lang="en-US" sz="2800" b="1" dirty="0"/>
              <a:t>Your love never fails, and never gives up</a:t>
            </a:r>
          </a:p>
          <a:p>
            <a:pPr marL="0" indent="0" algn="ctr">
              <a:buNone/>
            </a:pPr>
            <a:r>
              <a:rPr lang="en-US" sz="2800" b="1" dirty="0"/>
              <a:t>It never runs out on me</a:t>
            </a:r>
          </a:p>
          <a:p>
            <a:pPr marL="0" indent="0" algn="ctr">
              <a:buNone/>
            </a:pPr>
            <a:r>
              <a:rPr lang="en-US" sz="2800" b="1" dirty="0"/>
              <a:t>Your love never fails, and never gives up</a:t>
            </a:r>
          </a:p>
          <a:p>
            <a:pPr marL="0" indent="0" algn="ctr">
              <a:buNone/>
            </a:pPr>
            <a:r>
              <a:rPr lang="en-US" sz="2800" b="1" dirty="0"/>
              <a:t>It never runs out on me</a:t>
            </a:r>
          </a:p>
        </p:txBody>
      </p:sp>
    </p:spTree>
    <p:extLst>
      <p:ext uri="{BB962C8B-B14F-4D97-AF65-F5344CB8AC3E}">
        <p14:creationId xmlns:p14="http://schemas.microsoft.com/office/powerpoint/2010/main" val="1084847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The Blood Atonement and Salvation Through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20:28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take heed to yourselves and to all the flock, among which the Holy Spirit has made you overseers, to shepherd the church of God which He purchased with His own blood.”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Romans 3:24-26</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24 being justified freely by His grace through the redemption that is in Christ Jesus, 25 whom God has set forth to be a propitiation through faith, in His blood, for a demonstration of His righteousness, because in His forbearance God had passed over the sins previously committed, 26 to prove His righteousness at this present time so that He might be just and be the justifier of him who has faith in Jesus.</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Romans 5:9-11 </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9 How much more then, being now justified by His blood, shall we be saved from wrath through Him. 10 For if while we were enemies, we were reconciled to God by the death of His Son, how much more, being reconciled, shall we be saved by His life. 11 Furthermore, we also rejoice in God through our Lord Jesus Christ, through whom we have now received reconciliation.</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“In Him we have redemption through His blood, the forgiveness of sins, according to the riches of His grace…”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2:38-41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40 And with many other words he testified and exhorted them, saying, "Be saved from this perverse generation." 41 Then those who gladly received his word were baptized; and that day about three thousand souls were added to them.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4. The Bodily Resurrection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1463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500" b="1" u="sng" dirty="0">
                <a:effectLst/>
                <a:latin typeface="Verdana" panose="020B0604030504040204" pitchFamily="34" charset="0"/>
                <a:ea typeface="Calibri" panose="020F0502020204030204" pitchFamily="34" charset="0"/>
                <a:cs typeface="Times New Roman" panose="02020603050405020304" pitchFamily="18" charset="0"/>
              </a:rPr>
              <a:t>Luke 24:36-48</a:t>
            </a:r>
            <a:endParaRPr lang="en-US" sz="35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36 Now as they said these things, Jesus Himself stood in the midst of them, and said to them, </a:t>
            </a:r>
            <a:r>
              <a:rPr lang="en-US" sz="35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"Peace to you."</a:t>
            </a:r>
            <a:r>
              <a:rPr lang="en-US" sz="3500" dirty="0">
                <a:effectLst/>
                <a:latin typeface="Verdana" panose="020B0604030504040204" pitchFamily="34" charset="0"/>
                <a:ea typeface="Calibri" panose="020F0502020204030204" pitchFamily="34" charset="0"/>
                <a:cs typeface="Times New Roman" panose="02020603050405020304" pitchFamily="18" charset="0"/>
              </a:rPr>
              <a:t> 37 But they were terrified and frightened, and supposed they had seen a spirit. 38 And He said to them, </a:t>
            </a:r>
            <a:r>
              <a:rPr lang="en-US" sz="35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"Why are you troubled? And why do doubts arise in your hearts?</a:t>
            </a:r>
            <a:r>
              <a:rPr lang="en-US" sz="3500" dirty="0">
                <a:effectLst/>
                <a:latin typeface="Verdana" panose="020B0604030504040204" pitchFamily="34" charset="0"/>
                <a:ea typeface="Calibri" panose="020F0502020204030204" pitchFamily="34" charset="0"/>
                <a:cs typeface="Times New Roman" panose="02020603050405020304" pitchFamily="18" charset="0"/>
              </a:rPr>
              <a:t> 39 </a:t>
            </a:r>
            <a:r>
              <a:rPr lang="en-US" sz="35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Behold My hands and My feet, that it is I Myself. Handle Me and see, for a spirit does not have flesh and bones as you see I have."</a:t>
            </a: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40 When He had said this, He showed them His hands and His feet. 41 But while they still did not believe for joy, and marveled, He said to them, "Have you any food here?" 42 So they gave Him a piece of a broiled fish and some honeycomb. 43 And He took it and ate in their presence. 44 Then He said to them, </a:t>
            </a:r>
            <a:r>
              <a:rPr lang="en-US" sz="35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"These are the words which I spoke to you while I was still with you, that all things must be fulfilled which were written in the Law of Moses and the Prophets and the Psalms concerning Me."</a:t>
            </a: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818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393700" y="152400"/>
            <a:ext cx="11036300" cy="4791456"/>
          </a:xfrm>
        </p:spPr>
        <p:txBody>
          <a:bodyPr>
            <a:normAutofit/>
          </a:bodyPr>
          <a:lstStyle/>
          <a:p>
            <a:pPr marL="0" indent="0" algn="ctr">
              <a:buNone/>
            </a:pPr>
            <a:r>
              <a:rPr lang="en-US" sz="2800" b="1" u="sng" dirty="0"/>
              <a:t>Nothing is Impossible</a:t>
            </a:r>
          </a:p>
          <a:p>
            <a:pPr marL="0" indent="0" algn="ctr">
              <a:buNone/>
            </a:pPr>
            <a:endParaRPr lang="en-US" sz="2800" b="1" dirty="0"/>
          </a:p>
          <a:p>
            <a:pPr marL="0" indent="0" algn="ctr">
              <a:buNone/>
            </a:pPr>
            <a:r>
              <a:rPr lang="en-US" sz="2800" b="1" dirty="0"/>
              <a:t>Through you,</a:t>
            </a:r>
          </a:p>
          <a:p>
            <a:pPr marL="0" indent="0" algn="ctr">
              <a:buNone/>
            </a:pPr>
            <a:r>
              <a:rPr lang="en-US" sz="2800" b="1" dirty="0"/>
              <a:t>I can do anything,</a:t>
            </a:r>
          </a:p>
          <a:p>
            <a:pPr marL="0" indent="0" algn="ctr">
              <a:buNone/>
            </a:pPr>
            <a:r>
              <a:rPr lang="en-US" sz="2800" b="1" dirty="0"/>
              <a:t>I can do all things,</a:t>
            </a:r>
          </a:p>
          <a:p>
            <a:pPr marL="0" indent="0" algn="ctr">
              <a:buNone/>
            </a:pPr>
            <a:r>
              <a:rPr lang="en-US" sz="2800" b="1" dirty="0"/>
              <a:t>Cause it's you who give me strength,</a:t>
            </a:r>
          </a:p>
          <a:p>
            <a:pPr marL="0" indent="0" algn="ctr">
              <a:buNone/>
            </a:pPr>
            <a:r>
              <a:rPr lang="en-US" sz="2800" b="1" dirty="0"/>
              <a:t>Nothing is impossible</a:t>
            </a:r>
          </a:p>
          <a:p>
            <a:pPr marL="0" indent="0">
              <a:buNone/>
            </a:pPr>
            <a:endParaRPr lang="en-US" b="1" dirty="0"/>
          </a:p>
        </p:txBody>
      </p:sp>
    </p:spTree>
    <p:extLst>
      <p:ext uri="{BB962C8B-B14F-4D97-AF65-F5344CB8AC3E}">
        <p14:creationId xmlns:p14="http://schemas.microsoft.com/office/powerpoint/2010/main" val="2856982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45 And He opened their understanding, that they might comprehend the Scriptures. 46 Then He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"Thus it is written, and thus it was necessary for the Christ to suffer and to rise from the dead the third day,</a:t>
            </a:r>
            <a:r>
              <a:rPr lang="en-US" sz="4000" dirty="0">
                <a:effectLst/>
                <a:latin typeface="Verdana" panose="020B0604030504040204" pitchFamily="34" charset="0"/>
                <a:ea typeface="Calibri" panose="020F0502020204030204" pitchFamily="34" charset="0"/>
                <a:cs typeface="Times New Roman" panose="02020603050405020304" pitchFamily="18" charset="0"/>
              </a:rPr>
              <a:t> 47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that repentance and remission of sins should be preached in His name to all nations, beginning at Jerusalem.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6278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400" b="1" u="sng" dirty="0">
                <a:effectLst/>
                <a:latin typeface="Verdana" panose="020B0604030504040204" pitchFamily="34" charset="0"/>
                <a:ea typeface="Calibri" panose="020F0502020204030204" pitchFamily="34" charset="0"/>
                <a:cs typeface="Times New Roman" panose="02020603050405020304" pitchFamily="18" charset="0"/>
              </a:rPr>
              <a:t>1 Corinthians 15:1-4</a:t>
            </a:r>
            <a:endParaRPr lang="en-US" sz="34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400" dirty="0">
                <a:effectLst/>
                <a:latin typeface="Verdana" panose="020B0604030504040204" pitchFamily="34" charset="0"/>
                <a:ea typeface="Calibri" panose="020F0502020204030204" pitchFamily="34" charset="0"/>
                <a:cs typeface="Times New Roman" panose="02020603050405020304" pitchFamily="18" charset="0"/>
              </a:rPr>
              <a:t>1 Moreover, brethren, I declare to you the gospel which I preached to you, which also you received and in which you stand, 2 by which also you are saved, if you hold fast that word which I preached to you--unless you believed in vain. 3 For I delivered to you first of all that which I also received: that Christ died for our sins according to the Scriptures, 4 and that He was buried, and that He rose again the third day according to the Scriptures…</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753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1 Corinthians 15:14-17</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14 And if Christ is not risen, then our preaching is empty and your faith is also empty. 15 Yes, and we are found false witnesses of God, because we have testified of God that He raised up Christ, whom He did not raise up--if in fact the dead do not rise. 16 For if the dead do not rise, then Christ is not risen. 17 And if Christ is not risen, your faith is futile; you are still in your sins!</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13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5. The Inerrancy of the Scriptures themselves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9751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12:6-7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The words of the LORD are pure words, Like silver tried in a furnace of earth, Purified seven times. 7 You shall keep them, O LORD, You shall preserve them from this generation forever.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160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15:4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whatever things were written before were written for our learning, that we through the patience and comfort of the Scriptures might have hope.”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7678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Timothy 3:16-17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All Scripture is given by inspiration of God, and is profitable for doctrine, for reproof, for correction, for instruction in righteousness, 17 that the man of God may be complete, thoroughly equipped for every good work.</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4814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6. The Second Coming Of The Lord Jesus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289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1:11</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"Men of Galilee," they said. "why do you stand here looking into the sky? This same Jesus, who has been taken from you into heaven, will come back in the same way you have seen him go into heaven."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561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4:5</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judge nothing before the appointed time; wait till the Lord comes. He will bring to light what is hidden in darkness and will expose the motives of men's hearts. At that time each will receive his praise from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43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508000" y="152400"/>
            <a:ext cx="10642600" cy="4651756"/>
          </a:xfrm>
        </p:spPr>
        <p:txBody>
          <a:bodyPr>
            <a:normAutofit/>
          </a:bodyPr>
          <a:lstStyle/>
          <a:p>
            <a:pPr marL="0" indent="0" algn="ctr">
              <a:buNone/>
            </a:pPr>
            <a:r>
              <a:rPr lang="en-US" sz="2800" b="1" dirty="0"/>
              <a:t>Verse 1</a:t>
            </a:r>
          </a:p>
          <a:p>
            <a:pPr marL="0" indent="0" algn="ctr">
              <a:buNone/>
            </a:pPr>
            <a:endParaRPr lang="en-US" sz="2800" b="1" dirty="0"/>
          </a:p>
          <a:p>
            <a:pPr marL="0" indent="0" algn="ctr">
              <a:buNone/>
            </a:pPr>
            <a:r>
              <a:rPr lang="en-US" sz="2800" b="1" dirty="0"/>
              <a:t>I'm not </a:t>
            </a:r>
            <a:r>
              <a:rPr lang="en-US" sz="2800" b="1" dirty="0" err="1"/>
              <a:t>gonna</a:t>
            </a:r>
            <a:r>
              <a:rPr lang="en-US" sz="2800" b="1" dirty="0"/>
              <a:t> live by what I see</a:t>
            </a:r>
          </a:p>
          <a:p>
            <a:pPr marL="0" indent="0" algn="ctr">
              <a:buNone/>
            </a:pPr>
            <a:r>
              <a:rPr lang="en-US" sz="2800" b="1" dirty="0"/>
              <a:t>I'm not </a:t>
            </a:r>
            <a:r>
              <a:rPr lang="en-US" sz="2800" b="1" dirty="0" err="1"/>
              <a:t>gonna</a:t>
            </a:r>
            <a:r>
              <a:rPr lang="en-US" sz="2800" b="1" dirty="0"/>
              <a:t> live by what I feel</a:t>
            </a:r>
          </a:p>
          <a:p>
            <a:pPr marL="0" indent="0" algn="ctr">
              <a:buNone/>
            </a:pPr>
            <a:r>
              <a:rPr lang="en-US" sz="2800" b="1" dirty="0"/>
              <a:t>Deep down I know that you're here with me</a:t>
            </a:r>
          </a:p>
          <a:p>
            <a:pPr marL="0" indent="0" algn="ctr">
              <a:buNone/>
            </a:pPr>
            <a:r>
              <a:rPr lang="en-US" sz="2800" b="1" dirty="0"/>
              <a:t>I know that You can do anything</a:t>
            </a:r>
          </a:p>
        </p:txBody>
      </p:sp>
    </p:spTree>
    <p:extLst>
      <p:ext uri="{BB962C8B-B14F-4D97-AF65-F5344CB8AC3E}">
        <p14:creationId xmlns:p14="http://schemas.microsoft.com/office/powerpoint/2010/main" val="2862491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119:89-90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89 Forever, O LORD, Your word is settled in heaven. 90 Your faithfulness endures to all generations; You established the earth, and it abides.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385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21:8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the cowardly, unbelieving, abominable, murderers, sexually immoral, sorcerers, idolaters, and all liars shall have their part in the lake which burns with fire and brimstone, which is the second death."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964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787400" y="76200"/>
            <a:ext cx="10248900" cy="5769356"/>
          </a:xfrm>
        </p:spPr>
        <p:txBody>
          <a:bodyPr>
            <a:normAutofit lnSpcReduction="10000"/>
          </a:bodyPr>
          <a:lstStyle/>
          <a:p>
            <a:pPr marL="0" indent="0" algn="ctr">
              <a:buNone/>
            </a:pPr>
            <a:r>
              <a:rPr lang="en-US" sz="2800" b="1" dirty="0"/>
              <a:t>Chorus:</a:t>
            </a:r>
          </a:p>
          <a:p>
            <a:pPr marL="0" indent="0" algn="ctr">
              <a:buNone/>
            </a:pPr>
            <a:endParaRPr lang="en-US" sz="2800" b="1" dirty="0"/>
          </a:p>
          <a:p>
            <a:pPr marL="0" indent="0" algn="ctr">
              <a:buNone/>
            </a:pPr>
            <a:r>
              <a:rPr lang="en-US" sz="2800" b="1" dirty="0"/>
              <a:t>Through You I can do anything</a:t>
            </a:r>
          </a:p>
          <a:p>
            <a:pPr marL="0" indent="0" algn="ctr">
              <a:buNone/>
            </a:pPr>
            <a:r>
              <a:rPr lang="en-US" sz="2800" b="1" dirty="0"/>
              <a:t>I can do all things</a:t>
            </a:r>
          </a:p>
          <a:p>
            <a:pPr marL="0" indent="0" algn="ctr">
              <a:buNone/>
            </a:pPr>
            <a:r>
              <a:rPr lang="en-US" sz="2800" b="1" dirty="0"/>
              <a:t>Cause it's You who gives me strength</a:t>
            </a:r>
          </a:p>
          <a:p>
            <a:pPr marL="0" indent="0" algn="ctr">
              <a:buNone/>
            </a:pPr>
            <a:r>
              <a:rPr lang="en-US" sz="2800" b="1" dirty="0"/>
              <a:t>Nothing is impossible</a:t>
            </a:r>
          </a:p>
          <a:p>
            <a:pPr marL="0" indent="0" algn="ctr">
              <a:buNone/>
            </a:pPr>
            <a:endParaRPr lang="en-US" sz="2800" b="1" dirty="0"/>
          </a:p>
          <a:p>
            <a:pPr marL="0" indent="0" algn="ctr">
              <a:buNone/>
            </a:pPr>
            <a:r>
              <a:rPr lang="en-US" sz="2800" b="1" dirty="0"/>
              <a:t>Through You blind eyes are opened</a:t>
            </a:r>
          </a:p>
          <a:p>
            <a:pPr marL="0" indent="0" algn="ctr">
              <a:buNone/>
            </a:pPr>
            <a:r>
              <a:rPr lang="en-US" sz="2800" b="1" dirty="0"/>
              <a:t>Stronghold to broken</a:t>
            </a:r>
          </a:p>
          <a:p>
            <a:pPr marL="0" indent="0" algn="ctr">
              <a:buNone/>
            </a:pPr>
            <a:r>
              <a:rPr lang="en-US" sz="2800" b="1" dirty="0"/>
              <a:t>I am living by faith</a:t>
            </a:r>
          </a:p>
          <a:p>
            <a:pPr marL="0" indent="0" algn="ctr">
              <a:buNone/>
            </a:pPr>
            <a:r>
              <a:rPr lang="en-US" sz="2800" b="1" dirty="0"/>
              <a:t>Nothing is impossible</a:t>
            </a:r>
          </a:p>
        </p:txBody>
      </p:sp>
    </p:spTree>
    <p:extLst>
      <p:ext uri="{BB962C8B-B14F-4D97-AF65-F5344CB8AC3E}">
        <p14:creationId xmlns:p14="http://schemas.microsoft.com/office/powerpoint/2010/main" val="13595769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
        <p:nvSpPr>
          <p:cNvPr id="6" name="TextBox 5"/>
          <p:cNvSpPr txBox="1"/>
          <p:nvPr/>
        </p:nvSpPr>
        <p:spPr>
          <a:xfrm>
            <a:off x="2819400" y="5934671"/>
            <a:ext cx="6477000" cy="923330"/>
          </a:xfrm>
          <a:prstGeom prst="rect">
            <a:avLst/>
          </a:prstGeom>
          <a:noFill/>
        </p:spPr>
        <p:txBody>
          <a:bodyPr wrap="square" rtlCol="0">
            <a:spAutoFit/>
          </a:bodyPr>
          <a:lstStyle/>
          <a:p>
            <a:pPr marL="0" marR="0" lvl="0" indent="0" algn="ctr" defTabSz="91439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39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39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10770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8643-B958-E045-809A-9D6D233E3656}"/>
              </a:ext>
            </a:extLst>
          </p:cNvPr>
          <p:cNvSpPr>
            <a:spLocks noGrp="1"/>
          </p:cNvSpPr>
          <p:nvPr>
            <p:ph idx="1"/>
          </p:nvPr>
        </p:nvSpPr>
        <p:spPr>
          <a:xfrm>
            <a:off x="647700" y="76200"/>
            <a:ext cx="10795000" cy="4918456"/>
          </a:xfrm>
        </p:spPr>
        <p:txBody>
          <a:bodyPr>
            <a:normAutofit/>
          </a:bodyPr>
          <a:lstStyle/>
          <a:p>
            <a:pPr marL="0" indent="0" algn="ctr">
              <a:buNone/>
            </a:pPr>
            <a:r>
              <a:rPr lang="en-US" sz="3200" b="1" dirty="0"/>
              <a:t>Bridge:</a:t>
            </a:r>
          </a:p>
          <a:p>
            <a:pPr marL="0" indent="0" algn="ctr">
              <a:buNone/>
            </a:pPr>
            <a:endParaRPr lang="en-US" sz="3200" b="1" dirty="0"/>
          </a:p>
          <a:p>
            <a:pPr marL="0" indent="0" algn="ctr">
              <a:buNone/>
            </a:pPr>
            <a:r>
              <a:rPr lang="en-US" sz="3200" b="1" dirty="0"/>
              <a:t>I believe, I believe</a:t>
            </a:r>
          </a:p>
          <a:p>
            <a:pPr marL="0" indent="0" algn="ctr">
              <a:buNone/>
            </a:pPr>
            <a:r>
              <a:rPr lang="en-US" sz="3200" b="1" dirty="0"/>
              <a:t>I believe, I believe in You</a:t>
            </a:r>
          </a:p>
          <a:p>
            <a:pPr marL="0" indent="0" algn="ctr">
              <a:buNone/>
            </a:pPr>
            <a:endParaRPr lang="en-US" sz="3200" b="1" dirty="0"/>
          </a:p>
          <a:p>
            <a:pPr marL="0" indent="0" algn="ctr">
              <a:buNone/>
            </a:pPr>
            <a:r>
              <a:rPr lang="en-US" sz="3200" b="1" dirty="0"/>
              <a:t>I believe, I believe</a:t>
            </a:r>
          </a:p>
          <a:p>
            <a:pPr marL="0" indent="0" algn="ctr">
              <a:buNone/>
            </a:pPr>
            <a:r>
              <a:rPr lang="en-US" sz="3200" b="1" dirty="0"/>
              <a:t>I believe, I believe in You</a:t>
            </a:r>
          </a:p>
        </p:txBody>
      </p:sp>
    </p:spTree>
    <p:extLst>
      <p:ext uri="{BB962C8B-B14F-4D97-AF65-F5344CB8AC3E}">
        <p14:creationId xmlns:p14="http://schemas.microsoft.com/office/powerpoint/2010/main" val="315864649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9826</TotalTime>
  <Words>3535</Words>
  <Application>Microsoft Office PowerPoint</Application>
  <PresentationFormat>Widescreen</PresentationFormat>
  <Paragraphs>275</Paragraphs>
  <Slides>80</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80</vt:i4>
      </vt:variant>
    </vt:vector>
  </HeadingPairs>
  <TitlesOfParts>
    <vt:vector size="91" baseType="lpstr">
      <vt:lpstr>Arial</vt:lpstr>
      <vt:lpstr>Calibri</vt:lpstr>
      <vt:lpstr>Constantia</vt:lpstr>
      <vt:lpstr>Gill Sans MT</vt:lpstr>
      <vt:lpstr>Verdana</vt:lpstr>
      <vt:lpstr>Verdana Pro</vt:lpstr>
      <vt:lpstr>Wingdings 2</vt:lpstr>
      <vt:lpstr>1_Mountain Top</vt:lpstr>
      <vt:lpstr>2_Mountain Top</vt:lpstr>
      <vt:lpstr>1_Flow</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656</cp:revision>
  <dcterms:created xsi:type="dcterms:W3CDTF">2009-08-18T08:19:59Z</dcterms:created>
  <dcterms:modified xsi:type="dcterms:W3CDTF">2020-10-24T18:31:58Z</dcterms:modified>
</cp:coreProperties>
</file>