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62"/>
  </p:notesMasterIdLst>
  <p:handoutMasterIdLst>
    <p:handoutMasterId r:id="rId63"/>
  </p:handoutMasterIdLst>
  <p:sldIdLst>
    <p:sldId id="826" r:id="rId3"/>
    <p:sldId id="464" r:id="rId4"/>
    <p:sldId id="833" r:id="rId5"/>
    <p:sldId id="465" r:id="rId6"/>
    <p:sldId id="373" r:id="rId7"/>
    <p:sldId id="374" r:id="rId8"/>
    <p:sldId id="375" r:id="rId9"/>
    <p:sldId id="376" r:id="rId10"/>
    <p:sldId id="377" r:id="rId11"/>
    <p:sldId id="378" r:id="rId12"/>
    <p:sldId id="379" r:id="rId13"/>
    <p:sldId id="380" r:id="rId14"/>
    <p:sldId id="386" r:id="rId15"/>
    <p:sldId id="834" r:id="rId16"/>
    <p:sldId id="392" r:id="rId17"/>
    <p:sldId id="393" r:id="rId18"/>
    <p:sldId id="394" r:id="rId19"/>
    <p:sldId id="395" r:id="rId20"/>
    <p:sldId id="558" r:id="rId21"/>
    <p:sldId id="396" r:id="rId22"/>
    <p:sldId id="397" r:id="rId23"/>
    <p:sldId id="510" r:id="rId24"/>
    <p:sldId id="500" r:id="rId25"/>
    <p:sldId id="501" r:id="rId26"/>
    <p:sldId id="498" r:id="rId27"/>
    <p:sldId id="849" r:id="rId28"/>
    <p:sldId id="499" r:id="rId29"/>
    <p:sldId id="799" r:id="rId30"/>
    <p:sldId id="800" r:id="rId31"/>
    <p:sldId id="801" r:id="rId32"/>
    <p:sldId id="802" r:id="rId33"/>
    <p:sldId id="803" r:id="rId34"/>
    <p:sldId id="804" r:id="rId35"/>
    <p:sldId id="805" r:id="rId36"/>
    <p:sldId id="806" r:id="rId37"/>
    <p:sldId id="807" r:id="rId38"/>
    <p:sldId id="829" r:id="rId39"/>
    <p:sldId id="835" r:id="rId40"/>
    <p:sldId id="836" r:id="rId41"/>
    <p:sldId id="837" r:id="rId42"/>
    <p:sldId id="838" r:id="rId43"/>
    <p:sldId id="839" r:id="rId44"/>
    <p:sldId id="840" r:id="rId45"/>
    <p:sldId id="841" r:id="rId46"/>
    <p:sldId id="842" r:id="rId47"/>
    <p:sldId id="843" r:id="rId48"/>
    <p:sldId id="844" r:id="rId49"/>
    <p:sldId id="845" r:id="rId50"/>
    <p:sldId id="846" r:id="rId51"/>
    <p:sldId id="847" r:id="rId52"/>
    <p:sldId id="848" r:id="rId53"/>
    <p:sldId id="502" r:id="rId54"/>
    <p:sldId id="503" r:id="rId55"/>
    <p:sldId id="795" r:id="rId56"/>
    <p:sldId id="828" r:id="rId57"/>
    <p:sldId id="796" r:id="rId58"/>
    <p:sldId id="797" r:id="rId59"/>
    <p:sldId id="794" r:id="rId60"/>
    <p:sldId id="571" r:id="rId61"/>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6" autoAdjust="0"/>
    <p:restoredTop sz="94671" autoAdjust="0"/>
  </p:normalViewPr>
  <p:slideViewPr>
    <p:cSldViewPr>
      <p:cViewPr varScale="1">
        <p:scale>
          <a:sx n="108" d="100"/>
          <a:sy n="108" d="100"/>
        </p:scale>
        <p:origin x="55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331304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4940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681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5845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90599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70644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3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2703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393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8184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7159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9639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233101813"/>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It’s All About Jesus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Matthew 1:18-21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December 23, 2020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oup of camels in a desert landscape with a star in the sky&#10;&#10;Description automatically generated with low confidence">
            <a:extLst>
              <a:ext uri="{FF2B5EF4-FFF2-40B4-BE49-F238E27FC236}">
                <a16:creationId xmlns:a16="http://schemas.microsoft.com/office/drawing/2014/main" id="{0CAB5B5C-60B6-425D-96FC-04E30512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26637"/>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9635" y="5843726"/>
            <a:ext cx="1352365" cy="1014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Jesus Existed Before Abraham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8:58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"Jesus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"Most assuredly, I say to you, before Abraham was, I AM."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God's Love for His Son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17:24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"Father, I desire that they also whom You gave Me may be with Me where I am, that they may behold My glory which You have given Me; for You loved Me before the foundation of the world."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The Father and the Son created all things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John 1:3 </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"All things were made through Him, and without Him nothing was made that was made."</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Colossians 1:16-18</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16 For by Him all things were created that are in heaven and that are on earth, visible and invisible, whether thrones or dominions or principalities or powers. All things were created through Him and for Him. 17 And He is before all things, and in Him all things consist. 18 And He is the head of the body, the church, who is the beginning, the firstborn from the dead, that in all things He may have the preeminence.</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500" b="1" u="sng" dirty="0">
                <a:effectLst/>
                <a:latin typeface="Verdana" panose="020B0604030504040204" pitchFamily="34" charset="0"/>
                <a:ea typeface="Calibri" panose="020F0502020204030204" pitchFamily="34" charset="0"/>
                <a:cs typeface="Times New Roman" panose="02020603050405020304" pitchFamily="18" charset="0"/>
              </a:rPr>
              <a:t>Hebrews 1:1-3</a:t>
            </a:r>
            <a:endParaRPr lang="en-US" sz="35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1 "God, who at various times and in various ways spoke in time past to the fathers by the prophets, 2 has in these last days spoken to us by His Son, whom He has appointed heir of all things, through whom also He made the worlds; 3 who being the brightness of His glory and the express image of His person, and upholding all things by the word of His power, when He had by Himself purged our sins, sat down at the right hand of the Majesty on high..."</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b="1" dirty="0">
                <a:effectLst/>
                <a:latin typeface="Verdana" panose="020B0604030504040204" pitchFamily="34" charset="0"/>
                <a:ea typeface="Calibri" panose="020F0502020204030204" pitchFamily="34" charset="0"/>
                <a:cs typeface="Times New Roman" panose="02020603050405020304" pitchFamily="18" charset="0"/>
              </a:rPr>
              <a:t>Jesus was born of an earthly mother and a heavenly Father</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b="1" u="sng" dirty="0">
                <a:effectLst/>
                <a:latin typeface="Verdana" panose="020B0604030504040204" pitchFamily="34" charset="0"/>
                <a:ea typeface="Calibri" panose="020F0502020204030204" pitchFamily="34" charset="0"/>
                <a:cs typeface="Times New Roman" panose="02020603050405020304" pitchFamily="18" charset="0"/>
              </a:rPr>
              <a:t>Luke 1:33-36</a:t>
            </a:r>
            <a:endParaRPr lang="en-US" sz="35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34 Then Mary said to the angel, "How can this be, since I do not know a man?" 35 And the angel answered and said to her, "The Holy Spirit will come upon you, and the power of the Highest will overshadow you; therefore, also, that Holy One who is to be born will be called the Son of God.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b="1" dirty="0">
                <a:effectLst/>
                <a:latin typeface="Verdana" panose="020B0604030504040204" pitchFamily="34" charset="0"/>
                <a:ea typeface="Calibri" panose="020F0502020204030204" pitchFamily="34" charset="0"/>
                <a:cs typeface="Times New Roman" panose="02020603050405020304" pitchFamily="18" charset="0"/>
              </a:rPr>
              <a:t>Jesus was both God and the Son of God</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5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was born of an earthly mother and a heavenly Father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1:33-36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34 Then Mary said to the angel, "How can this be, since I do not know a man?" 35 And the angel answered and said to her, "The Holy Spirit will come upon you, and the power of the Highest will overshadow you; therefore, also, that Holy One who is to be born will be called the Son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1:18-21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Now the birth of Jesus Christ was as follows: After His mother Mary was betrothed to Joseph, before they came together, she was found with child of the Holy Spirit. 19 Then Joseph her husband, being a just man, and not wanting to make her a public example, was minded to put her away secretly.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was both God and the Son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10:30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and my Father are one.”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12:44-45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Jesus cried out and said, "He who believes in Me, believes not in Me but in Him who sent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45</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And he who sees Me sees Him who sent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had known Me, you would have known My Father also; and from now on you know Him and have seen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"He is the image of the invisible God, the firstborn over all creation."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Teaching was often Perplexing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5:11-12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"Blessed are you when they revile and persecute you, and say all kinds of evil against you falsely for My sake.</a:t>
            </a:r>
            <a:r>
              <a:rPr lang="en-US" sz="4000" dirty="0">
                <a:effectLst/>
                <a:latin typeface="Verdana" panose="020B0604030504040204" pitchFamily="34" charset="0"/>
                <a:ea typeface="Calibri" panose="020F0502020204030204" pitchFamily="34" charset="0"/>
                <a:cs typeface="Times New Roman" panose="02020603050405020304" pitchFamily="18" charset="0"/>
              </a:rPr>
              <a:t> 12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Rejoice and be exceedingly glad, for great is your reward in heaven, for so they persecuted the prophets who were before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5:44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I say to you, love your enemies, bless those who curse you, do good to those who hate you, and pray for those who spitefully use you and persecute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20:27-28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whoever desires to be first among you, let him be your slave--</a:t>
            </a:r>
            <a:r>
              <a:rPr lang="en-US" sz="4000" dirty="0">
                <a:effectLst/>
                <a:latin typeface="Verdana" panose="020B0604030504040204" pitchFamily="34" charset="0"/>
                <a:ea typeface="Calibri" panose="020F0502020204030204" pitchFamily="34" charset="0"/>
                <a:cs typeface="Times New Roman" panose="02020603050405020304" pitchFamily="18" charset="0"/>
              </a:rPr>
              <a:t> 28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just as the Son of Man did not come to be served, but to serve, and to give His life a ransom for many."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8:34-35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34 When He had called the people to Himself, with His disciples also, He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"Whoever desires to come after Me, let him deny himself, and take up his cross, and follow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35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whoever desires to save his life will lose it, but whoever loses his life for My sake and the gospel's will save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But while he thought about these things, behold, an angel of the Lord appeared to him in a dream, saying, "Joseph, son of David, do not be afraid to take to you Mary your wife, for that which is conceived in her is of the Holy Spirit. 21 And she will bring forth a Son, and you shall call His name JESUS, for He will save His people from their sins."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5:5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"Blessed are the meek, For they shall inherit the earth."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10:34-39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"Do not think that I came to bring peace on earth. I did not come to bring peace but a sword.</a:t>
            </a:r>
            <a:r>
              <a:rPr lang="en-US" sz="4000" dirty="0">
                <a:effectLst/>
                <a:latin typeface="Verdana" panose="020B0604030504040204" pitchFamily="34" charset="0"/>
                <a:ea typeface="Calibri" panose="020F0502020204030204" pitchFamily="34" charset="0"/>
                <a:cs typeface="Times New Roman" panose="02020603050405020304" pitchFamily="18" charset="0"/>
              </a:rPr>
              <a:t> 35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I have come to 'set a man against his father, a daughter against her mother, and a daughter-in-law against her mother-in-law';</a:t>
            </a:r>
            <a:r>
              <a:rPr lang="en-US" sz="4000" dirty="0">
                <a:effectLst/>
                <a:latin typeface="Verdana" panose="020B0604030504040204" pitchFamily="34" charset="0"/>
                <a:ea typeface="Calibri" panose="020F0502020204030204" pitchFamily="34" charset="0"/>
                <a:cs typeface="Times New Roman" panose="02020603050405020304" pitchFamily="18" charset="0"/>
              </a:rPr>
              <a:t> 36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'a man's enemies will be those of his own household.'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 who loves father or mother more than Me is not worthy of Me. And he who loves son or daughter more than Me is not worthy of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38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he who does not take his cross and follow after Me is not worthy of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39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 who finds his life will lose it, and he who loses his life for My sake will find it.</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Name is like no Other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Philippians 2:9-11</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9 Therefore God also has highly exalted Him and given Him the name which is above every name, 10 that at the name of Jesus every knee should bow, of those in heaven, and of those on earth, and of those under the earth, 11 and that every tongue should confess that Jesus Christ is Lord, to the glory of God the Father.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75499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24:47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that repentance and remission of sins should be preached in His name to all nations, beginning at Jerusalem."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0495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14:13-14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whatever you ask in My name, that I will do, that the Father may be glorified in the Son.</a:t>
            </a:r>
            <a:r>
              <a:rPr lang="en-US" sz="4000" dirty="0">
                <a:effectLst/>
                <a:latin typeface="Verdana" panose="020B0604030504040204" pitchFamily="34" charset="0"/>
                <a:ea typeface="Calibri" panose="020F0502020204030204" pitchFamily="34" charset="0"/>
                <a:cs typeface="Times New Roman" panose="02020603050405020304" pitchFamily="18" charset="0"/>
              </a:rPr>
              <a:t> 14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ask anything in My name, I will do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6808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18:20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where two or three are gathered together in My name, I am there in the midst of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5074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"Then Peter said, "Silver and gold I do not have, but what I do have I give you: In the name of Jesus Christ of Nazareth, rise up and walk."</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33492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4:12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"Nor is there salvation in any other, for there is no other name under heaven given among men by which we must be saved."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1240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Who is Jesus?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will return to earth as the reigning King and Judge of all mankind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3478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Matthew 25:31-46</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31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"When the Son of Man comes in His glory, and all the holy angels with Him, then He will sit on the throne of His glory.</a:t>
            </a:r>
            <a:r>
              <a:rPr lang="en-US" sz="3800" dirty="0">
                <a:effectLst/>
                <a:latin typeface="Verdana" panose="020B0604030504040204" pitchFamily="34" charset="0"/>
                <a:ea typeface="Calibri" panose="020F0502020204030204" pitchFamily="34" charset="0"/>
                <a:cs typeface="Times New Roman" panose="02020603050405020304" pitchFamily="18" charset="0"/>
              </a:rPr>
              <a:t> 32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All the nations will be gathered before Him, and He will separate them one from another, as a shepherd divides his sheep from the goats.</a:t>
            </a:r>
            <a:r>
              <a:rPr lang="en-US" sz="3800" dirty="0">
                <a:effectLst/>
                <a:latin typeface="Verdana" panose="020B0604030504040204" pitchFamily="34" charset="0"/>
                <a:ea typeface="Calibri" panose="020F0502020204030204" pitchFamily="34" charset="0"/>
                <a:cs typeface="Times New Roman" panose="02020603050405020304" pitchFamily="18" charset="0"/>
              </a:rPr>
              <a:t> 33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He will set the sheep on His right hand, but the goats on the left.</a:t>
            </a: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1589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34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the King will say to those on His right hand, 'Come, you blessed of My Father, inherit the kingdom prepared for you from the foundation of the world:</a:t>
            </a:r>
            <a:r>
              <a:rPr lang="en-US" sz="3800" dirty="0">
                <a:effectLst/>
                <a:latin typeface="Verdana" panose="020B0604030504040204" pitchFamily="34" charset="0"/>
                <a:ea typeface="Calibri" panose="020F0502020204030204" pitchFamily="34" charset="0"/>
                <a:cs typeface="Times New Roman" panose="02020603050405020304" pitchFamily="18" charset="0"/>
              </a:rPr>
              <a:t> 35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I was hungry and you gave Me food; I was thirsty and you gave Me drink; I was a stranger and you took Me in;</a:t>
            </a: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36 I was naked and you clothed Me; I was sick and you visited Me; I was in prison and you came to Me.'</a:t>
            </a: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5814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37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the righteous will answer Him, saying, 'Lord, when did we see You hungry and feed You, or thirsty and give You drink? </a:t>
            </a:r>
            <a:r>
              <a:rPr lang="en-US" sz="3700" dirty="0">
                <a:effectLst/>
                <a:latin typeface="Verdana" panose="020B0604030504040204" pitchFamily="34" charset="0"/>
                <a:ea typeface="Calibri" panose="020F0502020204030204" pitchFamily="34" charset="0"/>
                <a:cs typeface="Times New Roman" panose="02020603050405020304" pitchFamily="18" charset="0"/>
              </a:rPr>
              <a:t>38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When did we see You a stranger and take You in, or naked and clothe You?</a:t>
            </a:r>
            <a:r>
              <a:rPr lang="en-US" sz="3700" dirty="0">
                <a:effectLst/>
                <a:latin typeface="Verdana" panose="020B0604030504040204" pitchFamily="34" charset="0"/>
                <a:ea typeface="Calibri" panose="020F0502020204030204" pitchFamily="34" charset="0"/>
                <a:cs typeface="Times New Roman" panose="02020603050405020304" pitchFamily="18" charset="0"/>
              </a:rPr>
              <a:t> 39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Or when did we see You sick, or in prison, and come to You?'</a:t>
            </a:r>
            <a:r>
              <a:rPr lang="en-US" sz="3700" dirty="0">
                <a:effectLst/>
                <a:latin typeface="Verdana" panose="020B0604030504040204" pitchFamily="34" charset="0"/>
                <a:ea typeface="Calibri" panose="020F0502020204030204" pitchFamily="34" charset="0"/>
                <a:cs typeface="Times New Roman" panose="02020603050405020304" pitchFamily="18" charset="0"/>
              </a:rPr>
              <a:t> 40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the King will answer and say to them, 'Assuredly, I say to you, inasmuch as you did it to one of the least of these My brethren, you did it to Me.'</a:t>
            </a: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7511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41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He will also say to those on the left hand, 'Depart from Me, you cursed, into the everlasting fire prepared for the devil and his angels:</a:t>
            </a:r>
            <a:r>
              <a:rPr lang="en-US" sz="4000" dirty="0">
                <a:effectLst/>
                <a:latin typeface="Verdana" panose="020B0604030504040204" pitchFamily="34" charset="0"/>
                <a:ea typeface="Calibri" panose="020F0502020204030204" pitchFamily="34" charset="0"/>
                <a:cs typeface="Times New Roman" panose="02020603050405020304" pitchFamily="18" charset="0"/>
              </a:rPr>
              <a:t> 42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I was hungry and you gave Me no food; I was thirsty and you gave Me no drink;</a:t>
            </a:r>
            <a:r>
              <a:rPr lang="en-US" sz="4000" dirty="0">
                <a:effectLst/>
                <a:latin typeface="Verdana" panose="020B0604030504040204" pitchFamily="34" charset="0"/>
                <a:ea typeface="Calibri" panose="020F0502020204030204" pitchFamily="34" charset="0"/>
                <a:cs typeface="Times New Roman" panose="02020603050405020304" pitchFamily="18" charset="0"/>
              </a:rPr>
              <a:t> 43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was a stranger and you did not take Me in, naked and you did not clothe Me, sick and in prison and you did not visit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5318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44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they also will answer Him, saying, 'Lord, when did we see You hungry or thirsty or a stranger or naked or sick or in prison, and did not minister to You?'</a:t>
            </a:r>
            <a:r>
              <a:rPr lang="en-US" sz="3800" dirty="0">
                <a:effectLst/>
                <a:latin typeface="Verdana" panose="020B0604030504040204" pitchFamily="34" charset="0"/>
                <a:ea typeface="Calibri" panose="020F0502020204030204" pitchFamily="34" charset="0"/>
                <a:cs typeface="Times New Roman" panose="02020603050405020304" pitchFamily="18" charset="0"/>
              </a:rPr>
              <a:t> 45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He will answer them, saying, 'Assuredly, I say to you, inasmuch as you did not do it to one of the least of these, you did not do it to Me.'</a:t>
            </a:r>
            <a:r>
              <a:rPr lang="en-US" sz="3800" dirty="0">
                <a:effectLst/>
                <a:latin typeface="Verdana" panose="020B0604030504040204" pitchFamily="34" charset="0"/>
                <a:ea typeface="Calibri" panose="020F0502020204030204" pitchFamily="34" charset="0"/>
                <a:cs typeface="Times New Roman" panose="02020603050405020304" pitchFamily="18" charset="0"/>
              </a:rPr>
              <a:t> 46 </a:t>
            </a:r>
            <a:r>
              <a:rPr lang="en-US" sz="38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these will go away into everlasting punishment, but the righteous into eternal life."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5812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When you hear the name of Jesus, what thoughts and perceptions come to mind?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2454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What emotions do you feel at the sound of His name?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5314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Have you ever tried to explain who Jesus is to someone who is ignorant or antagonistic toward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73398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If so, what happened?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9669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Jesus lived before being conceived in His mother’s womb</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Did you feel adequately equipped to give an answer?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7341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What new truths have you learned that provide a greater understanding of the Lord Jesus?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02380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John 14:2-3</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2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In My Father's house are many mansions; if it were not so, I would have told you. I go to prepare a place for you.</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3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And if I go and prepare a place for you, I will come again and receive you to Myself; that where I am, there you may be also.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Rapture">
            <a:hlinkClick r:id="" action="ppaction://media"/>
            <a:extLst>
              <a:ext uri="{FF2B5EF4-FFF2-40B4-BE49-F238E27FC236}">
                <a16:creationId xmlns:a16="http://schemas.microsoft.com/office/drawing/2014/main" id="{FC35F6CE-89CD-4204-8C98-F00FCD58D9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9199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Corinthians 15:50-54</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Our Triune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Genesis 1:26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"Then God said, "Let Us make man in Our image, according to Our likeness"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Jesus Is The Word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John 1:1-5</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 In the beginning was the Word, and the Word was with God, and the Word was God. 2 He was in the beginning with God. 3 All things were made through Him, and without Him nothing was made that was made. 4 In Him was life, and the life was the light of men. 5 And the light shines in the darkness, and the darkness did not comprehend it.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9957</TotalTime>
  <Words>2686</Words>
  <Application>Microsoft Office PowerPoint</Application>
  <PresentationFormat>Widescreen</PresentationFormat>
  <Paragraphs>187</Paragraphs>
  <Slides>59</Slides>
  <Notes>0</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59</vt:i4>
      </vt:variant>
    </vt:vector>
  </HeadingPairs>
  <TitlesOfParts>
    <vt:vector size="65"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673</cp:revision>
  <dcterms:created xsi:type="dcterms:W3CDTF">2009-08-18T08:19:59Z</dcterms:created>
  <dcterms:modified xsi:type="dcterms:W3CDTF">2020-12-23T04:22:34Z</dcterms:modified>
</cp:coreProperties>
</file>