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Lst>
  <p:notesMasterIdLst>
    <p:notesMasterId r:id="rId44"/>
  </p:notesMasterIdLst>
  <p:handoutMasterIdLst>
    <p:handoutMasterId r:id="rId45"/>
  </p:handoutMasterIdLst>
  <p:sldIdLst>
    <p:sldId id="826" r:id="rId3"/>
    <p:sldId id="464" r:id="rId4"/>
    <p:sldId id="833" r:id="rId5"/>
    <p:sldId id="465" r:id="rId6"/>
    <p:sldId id="373" r:id="rId7"/>
    <p:sldId id="374" r:id="rId8"/>
    <p:sldId id="375" r:id="rId9"/>
    <p:sldId id="376" r:id="rId10"/>
    <p:sldId id="377" r:id="rId11"/>
    <p:sldId id="378" r:id="rId12"/>
    <p:sldId id="379" r:id="rId13"/>
    <p:sldId id="380" r:id="rId14"/>
    <p:sldId id="386" r:id="rId15"/>
    <p:sldId id="834" r:id="rId16"/>
    <p:sldId id="392" r:id="rId17"/>
    <p:sldId id="393" r:id="rId18"/>
    <p:sldId id="394" r:id="rId19"/>
    <p:sldId id="395" r:id="rId20"/>
    <p:sldId id="558" r:id="rId21"/>
    <p:sldId id="396" r:id="rId22"/>
    <p:sldId id="397" r:id="rId23"/>
    <p:sldId id="510" r:id="rId24"/>
    <p:sldId id="500" r:id="rId25"/>
    <p:sldId id="501" r:id="rId26"/>
    <p:sldId id="498" r:id="rId27"/>
    <p:sldId id="849" r:id="rId28"/>
    <p:sldId id="499" r:id="rId29"/>
    <p:sldId id="799" r:id="rId30"/>
    <p:sldId id="800" r:id="rId31"/>
    <p:sldId id="801" r:id="rId32"/>
    <p:sldId id="802" r:id="rId33"/>
    <p:sldId id="803" r:id="rId34"/>
    <p:sldId id="804" r:id="rId35"/>
    <p:sldId id="502" r:id="rId36"/>
    <p:sldId id="503" r:id="rId37"/>
    <p:sldId id="795" r:id="rId38"/>
    <p:sldId id="828" r:id="rId39"/>
    <p:sldId id="796" r:id="rId40"/>
    <p:sldId id="797" r:id="rId41"/>
    <p:sldId id="794" r:id="rId42"/>
    <p:sldId id="571" r:id="rId43"/>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816" autoAdjust="0"/>
    <p:restoredTop sz="94671" autoAdjust="0"/>
  </p:normalViewPr>
  <p:slideViewPr>
    <p:cSldViewPr>
      <p:cViewPr varScale="1">
        <p:scale>
          <a:sx n="108" d="100"/>
          <a:sy n="108" d="100"/>
        </p:scale>
        <p:origin x="552" y="102"/>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331304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849407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68122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358459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905999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706443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32666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270340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3938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8184369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7159105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963901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233101813"/>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Jesus Keep Me Closer to You in 2021</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James 4:7-10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Evening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December 27, 2020</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A picture containing text, nature, sunset&#10;&#10;Description automatically generated">
            <a:extLst>
              <a:ext uri="{FF2B5EF4-FFF2-40B4-BE49-F238E27FC236}">
                <a16:creationId xmlns:a16="http://schemas.microsoft.com/office/drawing/2014/main" id="{F84E50A1-CFC4-47A3-AAC1-CB6AF8B804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743200"/>
            <a:ext cx="12192000" cy="4114800"/>
          </a:xfrm>
          <a:prstGeom prst="rect">
            <a:avLst/>
          </a:prstGeom>
        </p:spPr>
      </p:pic>
      <p:pic>
        <p:nvPicPr>
          <p:cNvPr id="8" name="Picture 7" descr="AGCF highest resolution.jpg"/>
          <p:cNvPicPr>
            <a:picLocks noChangeAspect="1"/>
          </p:cNvPicPr>
          <p:nvPr/>
        </p:nvPicPr>
        <p:blipFill>
          <a:blip r:embed="rId3" cstate="print"/>
          <a:stretch>
            <a:fillRect/>
          </a:stretch>
        </p:blipFill>
        <p:spPr>
          <a:xfrm>
            <a:off x="10839635" y="5943600"/>
            <a:ext cx="1352365" cy="101427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4:42</a:t>
            </a:r>
            <a:r>
              <a:rPr lang="en-US" sz="4000" u="sng"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“When day came, Jesus left and went to a secluded place; and the crowds were searching for Him, and came to Him and tried to keep Him from going away from them.”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algn="ctr"/>
            <a:endParaRPr lang="en-US" sz="4000" dirty="0"/>
          </a:p>
        </p:txBody>
      </p:sp>
      <p:sp>
        <p:nvSpPr>
          <p:cNvPr id="4"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11:1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Now it came to pass, as He was praying in a certain place, when He ceased, that one of His disciples said to Him, "Lord, teach us to pray, as John also taught his disciples."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Faith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103:19</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“The Lord has established His throne in the heavens, and His sovereignty rules over all.”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11:6</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without faith it is impossible to please Him, for he who comes to God must believe that He is, and that He is a rewarder of those who diligently seek Him”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37924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Proverbs 3:5-6</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5 “Trust in the Lord with all your heart and do not lean on your own understanding. 6 In all your ways acknowledge Him, and He will make your paths straight.”</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Meditation on the Word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Psalm 63:6</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“When I remember You on my bed, I meditate on You in the night watches”</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5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Psalm 119:133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“Establish my footsteps in Your word, and do not let any iniquity have dominion over 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Obedience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James 4:7-10</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7 Therefore submit to God. Resist the devil and he will flee from you. 8 Draw near to God and He will draw near to you. Cleanse your hands, you sinners; and purify your hearts, you double-minded. 9 Lament and mourn and weep! Let your laughter be turned to mourning and your joy to gloom. 10 Humble yourselves in the sight of the Lord, and He will lift you up.</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Deuteronomy 28:1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“If you diligently obey the Lord your God, being careful to do all His commandments which I commanded you today, the Lord your God will set you high above all the nations of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Romans 2:7-11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7 eternal life to those who by patient continuance in doing good seek for glory, honor, and immortality; 8 but to those who are self-seeking and do not obey the truth, but obey unrighteousness--indignation and wrath,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tribulation and anguish, on every soul of man who does evil, of the Jew first and also of the Greek; 10 but glory, honor, and peace to everyone who works what is good, to the Jew first and also to the Greek. 11 For there is no partiality with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Dependence upon the Holy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5:18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“be filled with the Spirit”</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900" b="1" u="sng" dirty="0">
                <a:effectLst/>
                <a:latin typeface="Verdana" panose="020B0604030504040204" pitchFamily="34" charset="0"/>
                <a:ea typeface="Calibri" panose="020F0502020204030204" pitchFamily="34" charset="0"/>
                <a:cs typeface="Times New Roman" panose="02020603050405020304" pitchFamily="18" charset="0"/>
              </a:rPr>
              <a:t>John 14:25-27</a:t>
            </a:r>
            <a:endParaRPr lang="en-US" sz="39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25 </a:t>
            </a:r>
            <a:r>
              <a:rPr lang="en-US" sz="39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"These things I have spoken to you while being present with you.</a:t>
            </a:r>
            <a:r>
              <a:rPr lang="en-US" sz="3900" dirty="0">
                <a:effectLst/>
                <a:latin typeface="Verdana" panose="020B0604030504040204" pitchFamily="34" charset="0"/>
                <a:ea typeface="Calibri" panose="020F0502020204030204" pitchFamily="34" charset="0"/>
                <a:cs typeface="Times New Roman" panose="02020603050405020304" pitchFamily="18" charset="0"/>
              </a:rPr>
              <a:t> 26 </a:t>
            </a:r>
            <a:r>
              <a:rPr lang="en-US" sz="39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the Helper, the Holy Spirit, whom the Father will send in My name, He will teach you all things, and bring to your remembrance all things that I said to you.</a:t>
            </a:r>
            <a:r>
              <a:rPr lang="en-US" sz="3900" dirty="0">
                <a:effectLst/>
                <a:latin typeface="Verdana" panose="020B0604030504040204" pitchFamily="34" charset="0"/>
                <a:ea typeface="Calibri" panose="020F0502020204030204" pitchFamily="34" charset="0"/>
                <a:cs typeface="Times New Roman" panose="02020603050405020304" pitchFamily="18" charset="0"/>
              </a:rPr>
              <a:t> 27 </a:t>
            </a:r>
            <a:r>
              <a:rPr lang="en-US" sz="39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Peace I leave with you, My peace I give to you; not as the world gives do I give to you. Let not your heart be troubled, neither let it be afraid.</a:t>
            </a: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53266"/>
            <a:ext cx="11887200" cy="5082466"/>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Giving to God and Others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37451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Luke 6:38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“Give, and it will be given to you. They will pour into your lap a good measure—pressed down, shaken together, and running over. For by your standard of measure it will be measured to you in return.”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9436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Forgiving other People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90696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Ephesians 4:29-32</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29 Let no corrupt word proceed out of your mouth, but what is good for necessary edification, that it may impart grace to the hearers. 30 And do not grieve the Holy Spirit of God, by whom you were sealed for the day of redemption. 31 Let all bitterness, wrath, anger, clamor, and evil speaking be put away from you, with all malice. 32 And be kind to one another, tenderhearted, forgiving one another, just as God in Christ forgave you.</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68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What is a godly life, and how is it achieved?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51441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6:14-15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14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"For if you forgive men their trespasses, your heavenly Father will also forgive you.</a:t>
            </a:r>
            <a:r>
              <a:rPr lang="en-US" sz="4000" dirty="0">
                <a:effectLst/>
                <a:latin typeface="Verdana" panose="020B0604030504040204" pitchFamily="34" charset="0"/>
                <a:ea typeface="Calibri" panose="020F0502020204030204" pitchFamily="34" charset="0"/>
                <a:cs typeface="Times New Roman" panose="02020603050405020304" pitchFamily="18" charset="0"/>
              </a:rPr>
              <a:t> 15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But if you do not forgive men their trespasses, neither will your Father forgive your trespasses.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631728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1. What changes would you have to make to cultivate these seven godly habits?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042711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9634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2. Which areas are the most challenging for you?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58305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228600" y="0"/>
            <a:ext cx="117348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3. What obstacles will you need to overcome?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09463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44388"/>
            <a:ext cx="11963400" cy="5073588"/>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John 14:2-3</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2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In My Father's house are many mansions; if it were not so, I would have told you. I go to prepare a place for you.</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3 </a:t>
            </a:r>
            <a:r>
              <a:rPr kumimoji="0" lang="en-US" sz="4000" b="0" i="0" u="none" strike="noStrike" kern="1200" cap="none" spc="0" normalizeH="0" baseline="0" noProof="0" dirty="0">
                <a:ln>
                  <a:noFill/>
                </a:ln>
                <a:solidFill>
                  <a:srgbClr val="FF0000"/>
                </a:solidFill>
                <a:effectLst/>
                <a:uLnTx/>
                <a:uFillTx/>
                <a:latin typeface="Verdana" panose="020B0604030504040204" pitchFamily="34" charset="0"/>
                <a:ea typeface="Calibri" panose="020F0502020204030204" pitchFamily="34" charset="0"/>
                <a:cs typeface="Times New Roman" panose="02020603050405020304" pitchFamily="18" charset="0"/>
              </a:rPr>
              <a:t>And if I go and prepare a place for you, I will come again and receive you to Myself; that where I am, there you may be also.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3" name="Rapture">
            <a:hlinkClick r:id="" action="ppaction://media"/>
            <a:extLst>
              <a:ext uri="{FF2B5EF4-FFF2-40B4-BE49-F238E27FC236}">
                <a16:creationId xmlns:a16="http://schemas.microsoft.com/office/drawing/2014/main" id="{FC35F6CE-89CD-4204-8C98-F00FCD58D9B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691996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575"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1 Corinthians 15:50-54</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9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Leviticus 20:7-8</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7 So sanctify yourselves and be holy, for I am the Lord your God. 8 You must obey all of my commandments, for I am the Lord who sanctifies you.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900" dirty="0">
              <a:effectLst/>
              <a:latin typeface="Verdana Pro" panose="020B060403050404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Peter 2:9-12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9 But you are a chosen generation, a royal priesthood, a holy nation, His own special people, that you may proclaim the praises of Him who called you out of darkness into His marvelous light;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10 who once were not a people but are now the people of God, who had not obtained mercy but now have obtained mercy. 11 Beloved, I beg you as sojourners and pilgrims, abstain from fleshly lusts which war against the soul, 12 having your conduct honorable among the Gentiles, that when they speak against you as evildoers, they may, by your good works which they observe, glorify God in the day of visitation.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11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Several Habits of a Godly Life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 Life of Prayer</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Mark</a:t>
            </a:r>
            <a:r>
              <a:rPr lang="en-US" sz="3600" u="sng"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u="sng" dirty="0">
                <a:effectLst/>
                <a:latin typeface="Verdana" panose="020B0604030504040204" pitchFamily="34" charset="0"/>
                <a:ea typeface="Calibri" panose="020F0502020204030204" pitchFamily="34" charset="0"/>
                <a:cs typeface="Times New Roman" panose="02020603050405020304" pitchFamily="18" charset="0"/>
              </a:rPr>
              <a:t>1:35</a:t>
            </a:r>
            <a:r>
              <a:rPr lang="en-US" sz="3600" u="sng"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“In the early morning, while it was still dark, Jesus got up, left the house, and went away to a secluded place, and was praying there.”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9987</TotalTime>
  <Words>1627</Words>
  <Application>Microsoft Office PowerPoint</Application>
  <PresentationFormat>Widescreen</PresentationFormat>
  <Paragraphs>127</Paragraphs>
  <Slides>41</Slides>
  <Notes>0</Notes>
  <HiddenSlides>0</HiddenSlides>
  <MMClips>2</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41</vt:i4>
      </vt:variant>
    </vt:vector>
  </HeadingPairs>
  <TitlesOfParts>
    <vt:vector size="47" baseType="lpstr">
      <vt:lpstr>Arial</vt:lpstr>
      <vt:lpstr>Calibri</vt:lpstr>
      <vt:lpstr>Verdana</vt:lpstr>
      <vt:lpstr>Verdana Pro</vt:lpstr>
      <vt:lpstr>1_Mountain Top</vt:lpstr>
      <vt:lpstr>2_Mountain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677</cp:revision>
  <dcterms:created xsi:type="dcterms:W3CDTF">2009-08-18T08:19:59Z</dcterms:created>
  <dcterms:modified xsi:type="dcterms:W3CDTF">2020-12-26T07:43:02Z</dcterms:modified>
</cp:coreProperties>
</file>