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64"/>
  </p:notesMasterIdLst>
  <p:handoutMasterIdLst>
    <p:handoutMasterId r:id="rId65"/>
  </p:handoutMasterIdLst>
  <p:sldIdLst>
    <p:sldId id="826" r:id="rId3"/>
    <p:sldId id="464" r:id="rId4"/>
    <p:sldId id="833" r:id="rId5"/>
    <p:sldId id="465" r:id="rId6"/>
    <p:sldId id="373" r:id="rId7"/>
    <p:sldId id="374" r:id="rId8"/>
    <p:sldId id="375" r:id="rId9"/>
    <p:sldId id="376" r:id="rId10"/>
    <p:sldId id="377" r:id="rId11"/>
    <p:sldId id="378" r:id="rId12"/>
    <p:sldId id="379" r:id="rId13"/>
    <p:sldId id="380" r:id="rId14"/>
    <p:sldId id="386" r:id="rId15"/>
    <p:sldId id="834" r:id="rId16"/>
    <p:sldId id="392" r:id="rId17"/>
    <p:sldId id="393" r:id="rId18"/>
    <p:sldId id="394" r:id="rId19"/>
    <p:sldId id="395" r:id="rId20"/>
    <p:sldId id="558" r:id="rId21"/>
    <p:sldId id="396" r:id="rId22"/>
    <p:sldId id="397" r:id="rId23"/>
    <p:sldId id="510" r:id="rId24"/>
    <p:sldId id="500" r:id="rId25"/>
    <p:sldId id="501" r:id="rId26"/>
    <p:sldId id="498" r:id="rId27"/>
    <p:sldId id="849" r:id="rId28"/>
    <p:sldId id="499" r:id="rId29"/>
    <p:sldId id="799" r:id="rId30"/>
    <p:sldId id="800" r:id="rId31"/>
    <p:sldId id="801" r:id="rId32"/>
    <p:sldId id="802" r:id="rId33"/>
    <p:sldId id="803" r:id="rId34"/>
    <p:sldId id="804" r:id="rId35"/>
    <p:sldId id="854" r:id="rId36"/>
    <p:sldId id="853" r:id="rId37"/>
    <p:sldId id="852" r:id="rId38"/>
    <p:sldId id="851" r:id="rId39"/>
    <p:sldId id="850" r:id="rId40"/>
    <p:sldId id="855" r:id="rId41"/>
    <p:sldId id="856" r:id="rId42"/>
    <p:sldId id="857" r:id="rId43"/>
    <p:sldId id="858" r:id="rId44"/>
    <p:sldId id="859" r:id="rId45"/>
    <p:sldId id="860" r:id="rId46"/>
    <p:sldId id="861" r:id="rId47"/>
    <p:sldId id="862" r:id="rId48"/>
    <p:sldId id="863" r:id="rId49"/>
    <p:sldId id="864" r:id="rId50"/>
    <p:sldId id="865" r:id="rId51"/>
    <p:sldId id="866" r:id="rId52"/>
    <p:sldId id="868" r:id="rId53"/>
    <p:sldId id="867" r:id="rId54"/>
    <p:sldId id="869" r:id="rId55"/>
    <p:sldId id="870" r:id="rId56"/>
    <p:sldId id="502" r:id="rId57"/>
    <p:sldId id="503" r:id="rId58"/>
    <p:sldId id="795" r:id="rId59"/>
    <p:sldId id="796" r:id="rId60"/>
    <p:sldId id="797" r:id="rId61"/>
    <p:sldId id="794" r:id="rId62"/>
    <p:sldId id="571" r:id="rId63"/>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94671" autoAdjust="0"/>
  </p:normalViewPr>
  <p:slideViewPr>
    <p:cSldViewPr>
      <p:cViewPr varScale="1">
        <p:scale>
          <a:sx n="108" d="100"/>
          <a:sy n="108" d="100"/>
        </p:scale>
        <p:origin x="552" y="102"/>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331304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1849407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468122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735845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905999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706443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03266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27034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623938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818436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71591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96390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233101813"/>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Christ Has Called Us Righteous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John 3:7-11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January 27, 2021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Text&#10;&#10;Description automatically generated">
            <a:extLst>
              <a:ext uri="{FF2B5EF4-FFF2-40B4-BE49-F238E27FC236}">
                <a16:creationId xmlns:a16="http://schemas.microsoft.com/office/drawing/2014/main" id="{7EE8F034-C61E-4DEB-BAFD-8E4675B07F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0" y="5843726"/>
            <a:ext cx="1352365" cy="101427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23 and changed the glory of the incorruptible God into an image made like corruptible man--and birds and four-footed animals and creeping things. 24 Therefore God also gave them up to uncleanness, in the lusts of their hearts, to dishonor their bodies among themselves, 25 who exchanged the truth of God for the lie, and worshiped and served the creature rather than the Creator, who is blessed forever. Amen.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algn="ctr"/>
            <a:endParaRPr lang="en-US" sz="4000" dirty="0"/>
          </a:p>
        </p:txBody>
      </p:sp>
      <p:sp>
        <p:nvSpPr>
          <p:cNvPr id="4"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26 For this reason God gave them up to vile passions. For even their women exchanged the natural use for what is against nature. 27 Likewise also the men, leaving the natural use of the woman, burned in their lust for one another, men with men committing what is shameful, and receiving in themselves the penalty of their error which was due.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28 And even as they did not like to retain God in their knowledge, God gave them over to a debased mind, to do those things which are not fitting; 29 being filled with all unrighteousness, sexual immorality, wickedness, covetousness, maliciousness; full of envy, murder, strife, deceit, evil-mindedness; they are whisperers,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30 backbiters, haters of God, violent, proud, boasters, inventors of evil things, disobedient to parents, 31 undiscerning, untrustworthy, unloving, unforgiving, unmerciful; 32 who, knowing the righteous judgment of God, that those who practice such things are worthy of death, not only do the same but also approve of those who practice them.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Times New Roman" panose="02020603050405020304" pitchFamily="18" charset="0"/>
                <a:cs typeface="Arial" panose="020B0604020202020204" pitchFamily="34"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5:20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“Moreover the law entered that the offense might abound. But where sin abounded, grace abounded much more…”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3792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Times New Roman" panose="02020603050405020304" pitchFamily="18" charset="0"/>
                <a:cs typeface="Arial" panose="020B0604020202020204" pitchFamily="34" charset="0"/>
              </a:rPr>
              <a:t>God revealed His righteousness to King David before the New Testament was written</a:t>
            </a:r>
            <a:endParaRPr lang="en-US" sz="4000" dirty="0">
              <a:effectLst/>
              <a:latin typeface="Verdana" panose="020B0604030504040204" pitchFamily="34" charset="0"/>
              <a:ea typeface="Times New Roman" panose="02020603050405020304" pitchFamily="18" charset="0"/>
              <a:cs typeface="Arial" panose="020B0604020202020204" pitchFamily="34"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Psalm 1:1-6</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1 Blessed is the man Who walks not in the counsel of the ungodly, Nor stands in the path of sinners, Nor sits in the seat of the scornful; 2 But his delight is in the law of the LORD, And in His law he meditates day and night. 3 He shall be like a tree Planted by the rivers of water, That brings forth its fruit in its season, Whose leaf also shall not wither; And whatever he does shall prosper.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4 The ungodly are not so but are like the chaff which the wind drives away. 5 Therefore the ungodly shall not stand in the judgment, Nor sinners in the congregation of the righteous. 6 For the LORD knows the way of the righteous, But the way of the ungodly shall perish.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The Law Alone Could Not Save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Romans 3:23</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“for all have sinned and fall short of the glory of God…”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John 3:7-11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Little children, let no one deceive you. He who practices righteousness is righteous, just as He is righteous. 8 He who sins is of the devil, for the devil has sinned from the beginning. For this purpose the Son of God was manifested, that He might destroy the works of the devil.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4:15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“because the law brings about wrath…”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8:3-4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For what the law could not do in that it was weak through the flesh, God did by sending His own Son in the likeness of sinful flesh, on account of sin: He condemned sin in the flesh, 4 that the righteous requirement of the law might be fulfilled in us who do not walk according to the flesh but according to the Spirit.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Mankind Needed a Savior,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The Lord Jesus Christ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4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Romans 5:1-11</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 Therefore, having been justified by faith, we have peace with God through our Lord Jesus Christ, 2 through whom also we have access by faith into this grace in which we stand, and rejoice in hope of the glory of God. 3 And not only that, but we also glory in tribulations, knowing that tribulation produces perseverance;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4 and perseverance, character; and character, hope. 5 Now hope does not disappoint, because the love of God has been poured out in our hearts by the Holy Spirit who was given to us. 6 For when we were still without strength, in due time Christ died for the ungodly. 7 For scarcely for a righteous man will one die; yet perhaps for a good man someone would even dare to die.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8 But God demonstrates His own love toward us, in that while we were still sinners, Christ died for us. 9 Much more then, having now been justified by His blood, we shall be saved from wrath through Him. 10 For if when we were enemies we were reconciled to God through the death of His Son, much more, having been reconciled, we shall be saved by His life.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53266"/>
            <a:ext cx="11887200" cy="5082466"/>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11 And not only that, but we also rejoice in God through our Lord Jesus Christ, through whom we have now received the reconciliation.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7451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We are Never to Forget Our Spiritual Condition Before Christ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Titus 3:1-8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Remind them to be subject to rulers and authorities, to obey, to be ready for every good work, 2 to speak evil of no one, to be peaceable, gentle, showing all humility to all men.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906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For we ourselves were also once foolish, disobedient, deceived, serving various lusts and pleasures, living in malice and envy, hateful and hating one another. 4 But when the kindness and the love of God our Savior toward man appeared,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5687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9 Whoever has been born of God does not sin, for His seed remains in him; and he cannot sin, because he has been born of God. 10 In this the children of God and the children of the devil are manifest: Whoever does not practice righteousness is not of God, nor is he who does not love his brother. 11 For this is the message that you heard from the beginning, that we should love one another…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not by works of righteousness which we have done, but according to His mercy He saved us, through the washing of regeneration and renewing of the Holy Spirit, 6 whom He poured out on us abundantly through Jesus Christ our Savior,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31728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that having been justified by His grace we should become heirs according to the hope of eternal life. 8 This is a faithful saying, and these things I want you to affirm constantly, that those who have believed in God should be careful to maintain good works. These things are good and profitable to men.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42711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Because of God’s Grace we are Eternally Secure in Christ Jesus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5830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1:3-14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Blessed be the God and Father of our Lord Jesus Christ, who has blessed us with every spiritual blessing in the heavenly places in Christ, 4 just as He chose us in Him before the foundation of the world, that we should be holy and without blame before Him in love,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09463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5 having predestined us to adoption as sons by Jesus Christ to Himself, according to the good pleasure of His will, 6 to the praise of the glory of His grace, by which He has made us accepted in the Beloved. 7 In Him we have redemption through His blood, the forgiveness of sins, according to the riches of His grace 8 which He made to abound toward us in all wisdom and prudence,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4375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76200"/>
            <a:ext cx="11963400" cy="51054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9 having made known to us the mystery of His will, according to His good pleasure which He purposed in Himself, 10 that in the dispensation of the fullness of the times He might gather together in one all things in Christ, both which are in heaven and which are on earth--in Him. 11 In Him also we have obtained an inheritance, being predestined according to the purpose of Him who works all things according to the counsel of His will,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59046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that we who first trusted in Christ should be to the praise of His glory. 13 In Him you also trusted, after you heard the word of truth, the gospel of your salvation; in whom also, having believed, you were sealed with the Holy Spirit of promise, 14 who is the guarantee of our inheritance until the redemption of the purchased possession, to the praise of His glory.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40449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God’s plan is so simple: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46510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We are Guilty!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09238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Romans 3:21-26</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21 But now the righteousness of God apart from the law is revealed, being witnessed by the Law and the Prophets, 22 even the righteousness of God, through faith in Jesus Christ, to all and on all who believe. For there is no difference; 23 for all have sinned and fall short of the glory of God, 24 being justified freely by His grace through the redemption that is in Christ Jesus,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4105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The Righteousness of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Verdana Pro" panose="020B060403050404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25 whom God set forth as a propitiation by His blood, through faith, to demonstrate His righteousness, because in His forbearance God had passed over the sins that were previously committed, 26 to demonstrate at the present time His righteousness, that He might be just and the justifier of the one who has faith in Jesus.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562803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Our Guilt Earned us Death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89942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Romans 6:23</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“For the wages of sin is death, but the gift of God is eternal life in Christ Jesus our Lord”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93677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Christ Died in Our Place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34680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5:8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God shows his love for us in that while we were still sinners, Christ died for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36389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76200"/>
            <a:ext cx="11963400" cy="5105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3:36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“Whoever believes in the Son has eternal life; whoever does not obey the Son shall not see life, but the wrath of God remains on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39346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4. We Admit that We are Guilty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26497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Romans 10:8-13</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8 But what does it say? "The word is near you, in your mouth and in your heart" (that is, the word of faith which we preach): 9 that if you confess with your mouth the Lord Jesus and believe in your heart that God has raised Him from the dead, you will be saved. 10 For with the heart one believes unto righteousness, and with the mouth confession is made unto salvation.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05982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For the Scripture says, "Whoever believes on Him will not be put to shame."  12 For there is no distinction between Jew and Greek, for the same Lord over all is rich to all who call upon Him. 13 For "whoever calls on the name of the LORD shall be saved."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1901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5. We Trust that Christ was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Punished in our Place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96080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“God is Love”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Times New Roman" panose="02020603050405020304" pitchFamily="18" charset="0"/>
                <a:cs typeface="Arial" panose="020B0604020202020204" pitchFamily="34" charset="0"/>
              </a:rPr>
              <a:t> </a:t>
            </a:r>
          </a:p>
          <a:p>
            <a:pPr marL="0" marR="0" algn="ctr">
              <a:lnSpc>
                <a:spcPct val="115000"/>
              </a:lnSpc>
              <a:spcBef>
                <a:spcPts val="0"/>
              </a:spcBef>
              <a:spcAft>
                <a:spcPts val="0"/>
              </a:spcAft>
            </a:pPr>
            <a:r>
              <a:rPr lang="en-US" sz="4000" dirty="0">
                <a:effectLst/>
                <a:latin typeface="Verdana" panose="020B0604030504040204" pitchFamily="34" charset="0"/>
                <a:ea typeface="Times New Roman" panose="02020603050405020304" pitchFamily="18" charset="0"/>
                <a:cs typeface="Arial" panose="020B0604020202020204" pitchFamily="34" charset="0"/>
              </a:rPr>
              <a:t> </a:t>
            </a: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5:20-21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20 Now then, we are ambassadors for Christ, as though God were pleading through us: we implore you on Christ's behalf, be reconciled to God. 21 For He made Him who knew no sin to be sin for us, that we might become the righteousness of God in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94180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6. We are Declared "Not Guilty"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41391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5:1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“Therefore, having been justified by faith, we have peace with God through our Lord Jesus Christ…”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66585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6:9-11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Or do you not know that the unrighteous will not inherit the kingdom of God? Do not be deceived: neither the sexually immoral, nor idolaters, nor adulterers, nor men who practice homosexuality,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816869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nor thieves, nor the greedy, nor drunkards, nor revilers, nor swindlers will inherit the kingdom of God. 11 And such were some of you. But you were washed, you were sanctified, you were justified in the name of the Lord Jesus Christ and by the Spirit of our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697950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1 Corinthians 15:50-54</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100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How could God deal with a creature like man, whose very nature was hatred and rebellion against the blessed God, who loved him even in his enmity?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41661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11000" cy="5029200"/>
          </a:xfrm>
          <a:prstGeom prst="rect">
            <a:avLst/>
          </a:prstGeom>
        </p:spPr>
        <p:txBody>
          <a:bodyPr/>
          <a:lstStyle/>
          <a:p>
            <a:pPr marL="0" marR="0" algn="ctr">
              <a:lnSpc>
                <a:spcPct val="115000"/>
              </a:lnSpc>
              <a:spcBef>
                <a:spcPts val="0"/>
              </a:spcBef>
              <a:spcAft>
                <a:spcPts val="100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God’s Indictment of Mankind </a:t>
            </a:r>
          </a:p>
          <a:p>
            <a:pPr marL="0" marR="0" algn="ctr">
              <a:lnSpc>
                <a:spcPct val="115000"/>
              </a:lnSpc>
              <a:spcBef>
                <a:spcPts val="0"/>
              </a:spcBef>
              <a:spcAft>
                <a:spcPts val="100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(The Wrath of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1:18-32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18 For the wrath of God is revealed from heaven against all ungodliness and unrighteousness of men, who suppress the truth in unrighteousness, 19 because what may be known of God is manifest in them, for God has shown it to them.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20 For since the creation of the world His invisible attributes are clearly seen, being understood by the things that are made, even His eternal power and Godhead, so that they are without excuse, 21 because, although they knew God, they did not glorify Him as God, nor were thankful, but became futile in their thoughts, and their foolish hearts were darkened. 22 Professing to be wise, they became fools,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10296</TotalTime>
  <Words>2888</Words>
  <Application>Microsoft Office PowerPoint</Application>
  <PresentationFormat>Widescreen</PresentationFormat>
  <Paragraphs>191</Paragraphs>
  <Slides>61</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61</vt:i4>
      </vt:variant>
    </vt:vector>
  </HeadingPairs>
  <TitlesOfParts>
    <vt:vector size="67"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688</cp:revision>
  <dcterms:created xsi:type="dcterms:W3CDTF">2009-08-18T08:19:59Z</dcterms:created>
  <dcterms:modified xsi:type="dcterms:W3CDTF">2021-01-27T05:56:27Z</dcterms:modified>
</cp:coreProperties>
</file>