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688" r:id="rId3"/>
  </p:sldMasterIdLst>
  <p:notesMasterIdLst>
    <p:notesMasterId r:id="rId65"/>
  </p:notesMasterIdLst>
  <p:handoutMasterIdLst>
    <p:handoutMasterId r:id="rId66"/>
  </p:handoutMasterIdLst>
  <p:sldIdLst>
    <p:sldId id="600" r:id="rId4"/>
    <p:sldId id="1015" r:id="rId5"/>
    <p:sldId id="997" r:id="rId6"/>
    <p:sldId id="998" r:id="rId7"/>
    <p:sldId id="1016" r:id="rId8"/>
    <p:sldId id="999" r:id="rId9"/>
    <p:sldId id="1017" r:id="rId10"/>
    <p:sldId id="1000" r:id="rId11"/>
    <p:sldId id="1001" r:id="rId12"/>
    <p:sldId id="1002" r:id="rId13"/>
    <p:sldId id="1018" r:id="rId14"/>
    <p:sldId id="1003" r:id="rId15"/>
    <p:sldId id="1019" r:id="rId16"/>
    <p:sldId id="1004" r:id="rId17"/>
    <p:sldId id="1005" r:id="rId18"/>
    <p:sldId id="1006" r:id="rId19"/>
    <p:sldId id="1020" r:id="rId20"/>
    <p:sldId id="1007" r:id="rId21"/>
    <p:sldId id="1021" r:id="rId22"/>
    <p:sldId id="1008" r:id="rId23"/>
    <p:sldId id="1009" r:id="rId24"/>
    <p:sldId id="1010" r:id="rId25"/>
    <p:sldId id="1022" r:id="rId26"/>
    <p:sldId id="1011" r:id="rId27"/>
    <p:sldId id="861" r:id="rId28"/>
    <p:sldId id="460" r:id="rId29"/>
    <p:sldId id="826" r:id="rId30"/>
    <p:sldId id="464" r:id="rId31"/>
    <p:sldId id="833" r:id="rId32"/>
    <p:sldId id="465" r:id="rId33"/>
    <p:sldId id="373" r:id="rId34"/>
    <p:sldId id="374" r:id="rId35"/>
    <p:sldId id="375" r:id="rId36"/>
    <p:sldId id="376" r:id="rId37"/>
    <p:sldId id="377" r:id="rId38"/>
    <p:sldId id="378" r:id="rId39"/>
    <p:sldId id="379" r:id="rId40"/>
    <p:sldId id="380" r:id="rId41"/>
    <p:sldId id="386" r:id="rId42"/>
    <p:sldId id="834" r:id="rId43"/>
    <p:sldId id="392" r:id="rId44"/>
    <p:sldId id="393" r:id="rId45"/>
    <p:sldId id="394" r:id="rId46"/>
    <p:sldId id="395" r:id="rId47"/>
    <p:sldId id="558" r:id="rId48"/>
    <p:sldId id="396" r:id="rId49"/>
    <p:sldId id="397" r:id="rId50"/>
    <p:sldId id="510" r:id="rId51"/>
    <p:sldId id="860" r:id="rId52"/>
    <p:sldId id="500" r:id="rId53"/>
    <p:sldId id="501" r:id="rId54"/>
    <p:sldId id="498" r:id="rId55"/>
    <p:sldId id="849" r:id="rId56"/>
    <p:sldId id="499" r:id="rId57"/>
    <p:sldId id="799" r:id="rId58"/>
    <p:sldId id="800" r:id="rId59"/>
    <p:sldId id="801" r:id="rId60"/>
    <p:sldId id="802" r:id="rId61"/>
    <p:sldId id="803" r:id="rId62"/>
    <p:sldId id="804" r:id="rId63"/>
    <p:sldId id="859" r:id="rId64"/>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1422" autoAdjust="0"/>
  </p:normalViewPr>
  <p:slideViewPr>
    <p:cSldViewPr>
      <p:cViewPr varScale="1">
        <p:scale>
          <a:sx n="104" d="100"/>
          <a:sy n="104" d="100"/>
        </p:scale>
        <p:origin x="708" y="144"/>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29</a:t>
            </a:fld>
            <a:endParaRPr lang="en-US" dirty="0"/>
          </a:p>
        </p:txBody>
      </p:sp>
    </p:spTree>
    <p:extLst>
      <p:ext uri="{BB962C8B-B14F-4D97-AF65-F5344CB8AC3E}">
        <p14:creationId xmlns:p14="http://schemas.microsoft.com/office/powerpoint/2010/main" val="4166453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59</a:t>
            </a:fld>
            <a:endParaRPr lang="en-US" dirty="0"/>
          </a:p>
        </p:txBody>
      </p:sp>
    </p:spTree>
    <p:extLst>
      <p:ext uri="{BB962C8B-B14F-4D97-AF65-F5344CB8AC3E}">
        <p14:creationId xmlns:p14="http://schemas.microsoft.com/office/powerpoint/2010/main" val="2430886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1/22/2021</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3558899579"/>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1/22/2021</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948737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1/22/2021</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32151417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1/22/2021</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499514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1/22/2021</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51424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1/22/2021</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776669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1/22/2021</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47604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1/22/2021</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685353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1/22/2021</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37418444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1/22/2021</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7294747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1/22/2021</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467872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1/23/2021</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24283792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1/23/2021</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0041349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1/23/2021</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249086728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1/23/2021</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5627918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1/23/2021</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812042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1/23/2021</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01589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1/23/2021</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5856524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1/23/2021</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6012480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1/23/2021</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36938884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1/23/2021</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5819364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1/23/2021</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54079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1/22/2021</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172823137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1/23/2021</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201348763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134432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046988"/>
          </a:xfrm>
          <a:prstGeom prst="rect">
            <a:avLst/>
          </a:prstGeom>
        </p:spPr>
        <p:txBody>
          <a:bodyPr wrap="square">
            <a:spAutoFit/>
          </a:bodyPr>
          <a:lstStyle/>
          <a:p>
            <a:pPr algn="ctr" fontAlgn="auto">
              <a:spcBef>
                <a:spcPts val="0"/>
              </a:spcBef>
              <a:spcAft>
                <a:spcPts val="0"/>
              </a:spcAft>
            </a:pPr>
            <a:r>
              <a:rPr lang="en-US" sz="3200" b="1" u="sng" dirty="0">
                <a:solidFill>
                  <a:srgbClr val="FFFFFF"/>
                </a:solidFill>
                <a:latin typeface="Constantia"/>
                <a:cs typeface="+mn-cs"/>
              </a:rPr>
              <a:t>Verse 2</a:t>
            </a:r>
            <a:endParaRPr lang="en-US" sz="3200" dirty="0">
              <a:solidFill>
                <a:srgbClr val="FFFFFF"/>
              </a:solidFill>
              <a:latin typeface="Constantia"/>
              <a:cs typeface="+mn-cs"/>
            </a:endParaRPr>
          </a:p>
          <a:p>
            <a:pPr algn="ctr" fontAlgn="auto">
              <a:spcBef>
                <a:spcPts val="0"/>
              </a:spcBef>
              <a:spcAft>
                <a:spcPts val="0"/>
              </a:spcAft>
            </a:pPr>
            <a:r>
              <a:rPr lang="en-US" sz="3200" dirty="0">
                <a:solidFill>
                  <a:srgbClr val="FFFFFF"/>
                </a:solidFill>
                <a:latin typeface="Constantia"/>
                <a:cs typeface="+mn-cs"/>
              </a:rPr>
              <a:t>And let the King of my heart Be the wind inside my sails</a:t>
            </a:r>
          </a:p>
          <a:p>
            <a:pPr algn="ctr" fontAlgn="auto">
              <a:spcBef>
                <a:spcPts val="0"/>
              </a:spcBef>
              <a:spcAft>
                <a:spcPts val="0"/>
              </a:spcAft>
            </a:pPr>
            <a:r>
              <a:rPr lang="en-US" sz="3200" dirty="0">
                <a:solidFill>
                  <a:srgbClr val="FFFFFF"/>
                </a:solidFill>
                <a:latin typeface="Constantia"/>
                <a:cs typeface="+mn-cs"/>
              </a:rPr>
              <a:t>The anchor in the waves Oh oh, He is my song</a:t>
            </a:r>
          </a:p>
          <a:p>
            <a:pPr algn="ctr" fontAlgn="auto">
              <a:spcBef>
                <a:spcPts val="0"/>
              </a:spcBef>
              <a:spcAft>
                <a:spcPts val="0"/>
              </a:spcAft>
            </a:pPr>
            <a:endParaRPr lang="en-US" sz="3200" dirty="0">
              <a:solidFill>
                <a:srgbClr val="FFFFFF"/>
              </a:solidFill>
              <a:latin typeface="Constantia"/>
              <a:cs typeface="+mn-cs"/>
            </a:endParaRPr>
          </a:p>
          <a:p>
            <a:pPr algn="ctr" fontAlgn="auto">
              <a:spcBef>
                <a:spcPts val="0"/>
              </a:spcBef>
              <a:spcAft>
                <a:spcPts val="0"/>
              </a:spcAft>
            </a:pPr>
            <a:r>
              <a:rPr lang="en-US" sz="3200" dirty="0">
                <a:solidFill>
                  <a:srgbClr val="FFFFFF"/>
                </a:solidFill>
                <a:latin typeface="Constantia"/>
                <a:cs typeface="+mn-cs"/>
              </a:rPr>
              <a:t>Let the King of my heart Be the fire inside my veins</a:t>
            </a:r>
          </a:p>
          <a:p>
            <a:pPr algn="ctr" fontAlgn="auto">
              <a:spcBef>
                <a:spcPts val="0"/>
              </a:spcBef>
              <a:spcAft>
                <a:spcPts val="0"/>
              </a:spcAft>
            </a:pPr>
            <a:r>
              <a:rPr lang="en-US" sz="3200" dirty="0">
                <a:solidFill>
                  <a:srgbClr val="FFFFFF"/>
                </a:solidFill>
                <a:latin typeface="Constantia"/>
                <a:cs typeface="+mn-cs"/>
              </a:rPr>
              <a:t>The echo of my days Oh oh, He is my song</a:t>
            </a:r>
          </a:p>
        </p:txBody>
      </p:sp>
    </p:spTree>
    <p:extLst>
      <p:ext uri="{BB962C8B-B14F-4D97-AF65-F5344CB8AC3E}">
        <p14:creationId xmlns:p14="http://schemas.microsoft.com/office/powerpoint/2010/main" val="267488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Chorus</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Cause You are good You are good, oh oh</a:t>
            </a:r>
          </a:p>
          <a:p>
            <a:pPr algn="ctr" fontAlgn="auto">
              <a:spcBef>
                <a:spcPts val="0"/>
              </a:spcBef>
              <a:spcAft>
                <a:spcPts val="0"/>
              </a:spcAft>
            </a:pPr>
            <a:r>
              <a:rPr lang="en-US" sz="4000" dirty="0">
                <a:solidFill>
                  <a:srgbClr val="FFFFFF"/>
                </a:solidFill>
                <a:latin typeface="Constantia"/>
                <a:cs typeface="+mn-cs"/>
              </a:rPr>
              <a:t>You are good You are good, oh oh</a:t>
            </a:r>
          </a:p>
          <a:p>
            <a:pPr algn="ctr" fontAlgn="auto">
              <a:spcBef>
                <a:spcPts val="0"/>
              </a:spcBef>
              <a:spcAft>
                <a:spcPts val="0"/>
              </a:spcAft>
            </a:pPr>
            <a:r>
              <a:rPr lang="en-US" sz="4000" dirty="0">
                <a:solidFill>
                  <a:srgbClr val="FFFFFF"/>
                </a:solidFill>
                <a:latin typeface="Constantia"/>
                <a:cs typeface="+mn-cs"/>
              </a:rPr>
              <a:t>You are good You are good, oh oh</a:t>
            </a:r>
          </a:p>
          <a:p>
            <a:pPr algn="ctr" fontAlgn="auto">
              <a:spcBef>
                <a:spcPts val="0"/>
              </a:spcBef>
              <a:spcAft>
                <a:spcPts val="0"/>
              </a:spcAft>
            </a:pPr>
            <a:r>
              <a:rPr lang="en-US" sz="4000" dirty="0">
                <a:solidFill>
                  <a:srgbClr val="FFFFFF"/>
                </a:solidFill>
                <a:latin typeface="Constantia"/>
                <a:cs typeface="+mn-cs"/>
              </a:rPr>
              <a:t>You are good You are good, oh oh</a:t>
            </a:r>
          </a:p>
        </p:txBody>
      </p:sp>
    </p:spTree>
    <p:extLst>
      <p:ext uri="{BB962C8B-B14F-4D97-AF65-F5344CB8AC3E}">
        <p14:creationId xmlns:p14="http://schemas.microsoft.com/office/powerpoint/2010/main" val="1301578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12268200" cy="3785652"/>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Bridge</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You're never </a:t>
            </a:r>
            <a:r>
              <a:rPr lang="en-US" sz="4000" dirty="0" err="1">
                <a:solidFill>
                  <a:srgbClr val="FFFFFF"/>
                </a:solidFill>
                <a:latin typeface="Constantia"/>
                <a:cs typeface="+mn-cs"/>
              </a:rPr>
              <a:t>gonna</a:t>
            </a:r>
            <a:r>
              <a:rPr lang="en-US" sz="4000" dirty="0">
                <a:solidFill>
                  <a:srgbClr val="FFFFFF"/>
                </a:solidFill>
                <a:latin typeface="Constantia"/>
                <a:cs typeface="+mn-cs"/>
              </a:rPr>
              <a:t> let You're never </a:t>
            </a:r>
            <a:r>
              <a:rPr lang="en-US" sz="4000" dirty="0" err="1">
                <a:solidFill>
                  <a:srgbClr val="FFFFFF"/>
                </a:solidFill>
                <a:latin typeface="Constantia"/>
                <a:cs typeface="+mn-cs"/>
              </a:rPr>
              <a:t>gonna</a:t>
            </a:r>
            <a:r>
              <a:rPr lang="en-US" sz="4000" dirty="0">
                <a:solidFill>
                  <a:srgbClr val="FFFFFF"/>
                </a:solidFill>
                <a:latin typeface="Constantia"/>
                <a:cs typeface="+mn-cs"/>
              </a:rPr>
              <a:t> let me down And You're never </a:t>
            </a:r>
            <a:r>
              <a:rPr lang="en-US" sz="4000" dirty="0" err="1">
                <a:solidFill>
                  <a:srgbClr val="FFFFFF"/>
                </a:solidFill>
                <a:latin typeface="Constantia"/>
                <a:cs typeface="+mn-cs"/>
              </a:rPr>
              <a:t>gonna</a:t>
            </a:r>
            <a:r>
              <a:rPr lang="en-US" sz="4000" dirty="0">
                <a:solidFill>
                  <a:srgbClr val="FFFFFF"/>
                </a:solidFill>
                <a:latin typeface="Constantia"/>
                <a:cs typeface="+mn-cs"/>
              </a:rPr>
              <a:t> let You're never </a:t>
            </a:r>
            <a:r>
              <a:rPr lang="en-US" sz="4000" dirty="0" err="1">
                <a:solidFill>
                  <a:srgbClr val="FFFFFF"/>
                </a:solidFill>
                <a:latin typeface="Constantia"/>
                <a:cs typeface="+mn-cs"/>
              </a:rPr>
              <a:t>gonna</a:t>
            </a:r>
            <a:r>
              <a:rPr lang="en-US" sz="4000" dirty="0">
                <a:solidFill>
                  <a:srgbClr val="FFFFFF"/>
                </a:solidFill>
                <a:latin typeface="Constantia"/>
                <a:cs typeface="+mn-cs"/>
              </a:rPr>
              <a:t> let me down You're never </a:t>
            </a:r>
            <a:r>
              <a:rPr lang="en-US" sz="4000" dirty="0" err="1">
                <a:solidFill>
                  <a:srgbClr val="FFFFFF"/>
                </a:solidFill>
                <a:latin typeface="Constantia"/>
                <a:cs typeface="+mn-cs"/>
              </a:rPr>
              <a:t>gonna</a:t>
            </a:r>
            <a:r>
              <a:rPr lang="en-US" sz="4000" dirty="0">
                <a:solidFill>
                  <a:srgbClr val="FFFFFF"/>
                </a:solidFill>
                <a:latin typeface="Constantia"/>
                <a:cs typeface="+mn-cs"/>
              </a:rPr>
              <a:t> let You're never </a:t>
            </a:r>
            <a:r>
              <a:rPr lang="en-US" sz="4000" dirty="0" err="1">
                <a:solidFill>
                  <a:srgbClr val="FFFFFF"/>
                </a:solidFill>
                <a:latin typeface="Constantia"/>
                <a:cs typeface="+mn-cs"/>
              </a:rPr>
              <a:t>gonna</a:t>
            </a:r>
            <a:r>
              <a:rPr lang="en-US" sz="4000" dirty="0">
                <a:solidFill>
                  <a:srgbClr val="FFFFFF"/>
                </a:solidFill>
                <a:latin typeface="Constantia"/>
                <a:cs typeface="+mn-cs"/>
              </a:rPr>
              <a:t> let me down You're never </a:t>
            </a:r>
            <a:r>
              <a:rPr lang="en-US" sz="4000" dirty="0" err="1">
                <a:solidFill>
                  <a:srgbClr val="FFFFFF"/>
                </a:solidFill>
                <a:latin typeface="Constantia"/>
                <a:cs typeface="+mn-cs"/>
              </a:rPr>
              <a:t>gonna</a:t>
            </a:r>
            <a:r>
              <a:rPr lang="en-US" sz="4000" dirty="0">
                <a:solidFill>
                  <a:srgbClr val="FFFFFF"/>
                </a:solidFill>
                <a:latin typeface="Constantia"/>
                <a:cs typeface="+mn-cs"/>
              </a:rPr>
              <a:t> let </a:t>
            </a:r>
          </a:p>
          <a:p>
            <a:pPr algn="ctr" fontAlgn="auto">
              <a:spcBef>
                <a:spcPts val="0"/>
              </a:spcBef>
              <a:spcAft>
                <a:spcPts val="0"/>
              </a:spcAft>
            </a:pPr>
            <a:r>
              <a:rPr lang="en-US" sz="4000" dirty="0">
                <a:solidFill>
                  <a:srgbClr val="FFFFFF"/>
                </a:solidFill>
                <a:latin typeface="Constantia"/>
                <a:cs typeface="+mn-cs"/>
              </a:rPr>
              <a:t>You're never </a:t>
            </a:r>
            <a:r>
              <a:rPr lang="en-US" sz="4000" dirty="0" err="1">
                <a:solidFill>
                  <a:srgbClr val="FFFFFF"/>
                </a:solidFill>
                <a:latin typeface="Constantia"/>
                <a:cs typeface="+mn-cs"/>
              </a:rPr>
              <a:t>gonna</a:t>
            </a:r>
            <a:r>
              <a:rPr lang="en-US" sz="4000" dirty="0">
                <a:solidFill>
                  <a:srgbClr val="FFFFFF"/>
                </a:solidFill>
                <a:latin typeface="Constantia"/>
                <a:cs typeface="+mn-cs"/>
              </a:rPr>
              <a:t> let me down</a:t>
            </a:r>
          </a:p>
        </p:txBody>
      </p:sp>
    </p:spTree>
    <p:extLst>
      <p:ext uri="{BB962C8B-B14F-4D97-AF65-F5344CB8AC3E}">
        <p14:creationId xmlns:p14="http://schemas.microsoft.com/office/powerpoint/2010/main" val="4036332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121158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Chorus</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Cause You are good You are good, oh oh</a:t>
            </a:r>
          </a:p>
          <a:p>
            <a:pPr algn="ctr" fontAlgn="auto">
              <a:spcBef>
                <a:spcPts val="0"/>
              </a:spcBef>
              <a:spcAft>
                <a:spcPts val="0"/>
              </a:spcAft>
            </a:pPr>
            <a:r>
              <a:rPr lang="en-US" sz="4000" dirty="0">
                <a:solidFill>
                  <a:srgbClr val="FFFFFF"/>
                </a:solidFill>
                <a:latin typeface="Constantia"/>
                <a:cs typeface="+mn-cs"/>
              </a:rPr>
              <a:t>You are good You are good, oh oh</a:t>
            </a:r>
          </a:p>
          <a:p>
            <a:pPr algn="ctr" fontAlgn="auto">
              <a:spcBef>
                <a:spcPts val="0"/>
              </a:spcBef>
              <a:spcAft>
                <a:spcPts val="0"/>
              </a:spcAft>
            </a:pPr>
            <a:r>
              <a:rPr lang="en-US" sz="4000" dirty="0">
                <a:solidFill>
                  <a:srgbClr val="FFFFFF"/>
                </a:solidFill>
                <a:latin typeface="Constantia"/>
                <a:cs typeface="+mn-cs"/>
              </a:rPr>
              <a:t>You are good You are good, oh oh</a:t>
            </a:r>
          </a:p>
          <a:p>
            <a:pPr algn="ctr" fontAlgn="auto">
              <a:spcBef>
                <a:spcPts val="0"/>
              </a:spcBef>
              <a:spcAft>
                <a:spcPts val="0"/>
              </a:spcAft>
            </a:pPr>
            <a:r>
              <a:rPr lang="en-US" sz="4000" dirty="0">
                <a:solidFill>
                  <a:srgbClr val="FFFFFF"/>
                </a:solidFill>
                <a:latin typeface="Constantia"/>
                <a:cs typeface="+mn-cs"/>
              </a:rPr>
              <a:t>You are good You are good, oh oh</a:t>
            </a:r>
          </a:p>
        </p:txBody>
      </p:sp>
    </p:spTree>
    <p:extLst>
      <p:ext uri="{BB962C8B-B14F-4D97-AF65-F5344CB8AC3E}">
        <p14:creationId xmlns:p14="http://schemas.microsoft.com/office/powerpoint/2010/main" val="1076939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121920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Cornerstone</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//My hope is built on nothing less Than Jesus blood and righteousness I dare not trust the sweetest friend</a:t>
            </a:r>
          </a:p>
          <a:p>
            <a:pPr algn="ctr" fontAlgn="auto">
              <a:spcBef>
                <a:spcPts val="0"/>
              </a:spcBef>
              <a:spcAft>
                <a:spcPts val="0"/>
              </a:spcAft>
            </a:pPr>
            <a:r>
              <a:rPr lang="en-US" sz="4000" dirty="0">
                <a:solidFill>
                  <a:srgbClr val="FFFFFF"/>
                </a:solidFill>
                <a:latin typeface="Constantia"/>
                <a:cs typeface="+mn-cs"/>
              </a:rPr>
              <a:t>But wholly trust in Jesus name</a:t>
            </a:r>
          </a:p>
          <a:p>
            <a:pPr algn="ctr" fontAlgn="auto">
              <a:spcBef>
                <a:spcPts val="0"/>
              </a:spcBef>
              <a:spcAft>
                <a:spcPts val="0"/>
              </a:spcAft>
            </a:pPr>
            <a:r>
              <a:rPr lang="en-US" sz="4000" dirty="0">
                <a:solidFill>
                  <a:srgbClr val="FFFFFF"/>
                </a:solidFill>
                <a:latin typeface="Constantia"/>
                <a:cs typeface="+mn-cs"/>
              </a:rPr>
              <a:t>(Come on, every voice)//</a:t>
            </a:r>
          </a:p>
        </p:txBody>
      </p:sp>
    </p:spTree>
    <p:extLst>
      <p:ext uri="{BB962C8B-B14F-4D97-AF65-F5344CB8AC3E}">
        <p14:creationId xmlns:p14="http://schemas.microsoft.com/office/powerpoint/2010/main" val="1257098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Chorus</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Christ alone Cornerstone</a:t>
            </a:r>
          </a:p>
          <a:p>
            <a:pPr algn="ctr" fontAlgn="auto">
              <a:spcBef>
                <a:spcPts val="0"/>
              </a:spcBef>
              <a:spcAft>
                <a:spcPts val="0"/>
              </a:spcAft>
            </a:pPr>
            <a:r>
              <a:rPr lang="en-US" sz="4000" dirty="0">
                <a:solidFill>
                  <a:srgbClr val="FFFFFF"/>
                </a:solidFill>
                <a:latin typeface="Constantia"/>
                <a:cs typeface="+mn-cs"/>
              </a:rPr>
              <a:t>Weak made strong In the </a:t>
            </a:r>
            <a:r>
              <a:rPr lang="en-US" sz="4000" dirty="0" err="1">
                <a:solidFill>
                  <a:srgbClr val="FFFFFF"/>
                </a:solidFill>
                <a:latin typeface="Constantia"/>
                <a:cs typeface="+mn-cs"/>
              </a:rPr>
              <a:t>Saviour's</a:t>
            </a:r>
            <a:r>
              <a:rPr lang="en-US" sz="4000" dirty="0">
                <a:solidFill>
                  <a:srgbClr val="FFFFFF"/>
                </a:solidFill>
                <a:latin typeface="Constantia"/>
                <a:cs typeface="+mn-cs"/>
              </a:rPr>
              <a:t> love</a:t>
            </a:r>
          </a:p>
          <a:p>
            <a:pPr algn="ctr" fontAlgn="auto">
              <a:spcBef>
                <a:spcPts val="0"/>
              </a:spcBef>
              <a:spcAft>
                <a:spcPts val="0"/>
              </a:spcAft>
            </a:pPr>
            <a:r>
              <a:rPr lang="en-US" sz="4000" dirty="0">
                <a:solidFill>
                  <a:srgbClr val="FFFFFF"/>
                </a:solidFill>
                <a:latin typeface="Constantia"/>
                <a:cs typeface="+mn-cs"/>
              </a:rPr>
              <a:t>Through the storm He is Lord</a:t>
            </a:r>
          </a:p>
          <a:p>
            <a:pPr algn="ctr" fontAlgn="auto">
              <a:spcBef>
                <a:spcPts val="0"/>
              </a:spcBef>
              <a:spcAft>
                <a:spcPts val="0"/>
              </a:spcAft>
            </a:pPr>
            <a:r>
              <a:rPr lang="en-US" sz="4000" dirty="0">
                <a:solidFill>
                  <a:srgbClr val="FFFFFF"/>
                </a:solidFill>
                <a:latin typeface="Constantia"/>
                <a:cs typeface="+mn-cs"/>
              </a:rPr>
              <a:t>Lord of all</a:t>
            </a:r>
          </a:p>
        </p:txBody>
      </p:sp>
    </p:spTree>
    <p:extLst>
      <p:ext uri="{BB962C8B-B14F-4D97-AF65-F5344CB8AC3E}">
        <p14:creationId xmlns:p14="http://schemas.microsoft.com/office/powerpoint/2010/main" val="3402410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158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Verse 2</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When darkness seems to hide His face I rest on His unchanging grace In every high and stormy gale</a:t>
            </a:r>
          </a:p>
          <a:p>
            <a:pPr algn="ctr" fontAlgn="auto">
              <a:spcBef>
                <a:spcPts val="0"/>
              </a:spcBef>
              <a:spcAft>
                <a:spcPts val="0"/>
              </a:spcAft>
            </a:pPr>
            <a:r>
              <a:rPr lang="en-US" sz="4000" dirty="0">
                <a:solidFill>
                  <a:srgbClr val="FFFFFF"/>
                </a:solidFill>
                <a:latin typeface="Constantia"/>
                <a:cs typeface="+mn-cs"/>
              </a:rPr>
              <a:t>My anchor holds within the veil My anchor holds within the veil (Oh)</a:t>
            </a:r>
          </a:p>
        </p:txBody>
      </p:sp>
    </p:spTree>
    <p:extLst>
      <p:ext uri="{BB962C8B-B14F-4D97-AF65-F5344CB8AC3E}">
        <p14:creationId xmlns:p14="http://schemas.microsoft.com/office/powerpoint/2010/main" val="4113580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158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Chorus</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Christ alone Cornerstone</a:t>
            </a:r>
          </a:p>
          <a:p>
            <a:pPr algn="ctr" fontAlgn="auto">
              <a:spcBef>
                <a:spcPts val="0"/>
              </a:spcBef>
              <a:spcAft>
                <a:spcPts val="0"/>
              </a:spcAft>
            </a:pPr>
            <a:r>
              <a:rPr lang="en-US" sz="4000" dirty="0">
                <a:solidFill>
                  <a:srgbClr val="FFFFFF"/>
                </a:solidFill>
                <a:latin typeface="Constantia"/>
                <a:cs typeface="+mn-cs"/>
              </a:rPr>
              <a:t>Weak made strong In the </a:t>
            </a:r>
            <a:r>
              <a:rPr lang="en-US" sz="4000" dirty="0" err="1">
                <a:solidFill>
                  <a:srgbClr val="FFFFFF"/>
                </a:solidFill>
                <a:latin typeface="Constantia"/>
                <a:cs typeface="+mn-cs"/>
              </a:rPr>
              <a:t>Saviour's</a:t>
            </a:r>
            <a:r>
              <a:rPr lang="en-US" sz="4000" dirty="0">
                <a:solidFill>
                  <a:srgbClr val="FFFFFF"/>
                </a:solidFill>
                <a:latin typeface="Constantia"/>
                <a:cs typeface="+mn-cs"/>
              </a:rPr>
              <a:t> love</a:t>
            </a:r>
          </a:p>
          <a:p>
            <a:pPr algn="ctr" fontAlgn="auto">
              <a:spcBef>
                <a:spcPts val="0"/>
              </a:spcBef>
              <a:spcAft>
                <a:spcPts val="0"/>
              </a:spcAft>
            </a:pPr>
            <a:r>
              <a:rPr lang="en-US" sz="4000" dirty="0">
                <a:solidFill>
                  <a:srgbClr val="FFFFFF"/>
                </a:solidFill>
                <a:latin typeface="Constantia"/>
                <a:cs typeface="+mn-cs"/>
              </a:rPr>
              <a:t>Through the storm He is Lord</a:t>
            </a:r>
          </a:p>
          <a:p>
            <a:pPr algn="ctr" fontAlgn="auto">
              <a:spcBef>
                <a:spcPts val="0"/>
              </a:spcBef>
              <a:spcAft>
                <a:spcPts val="0"/>
              </a:spcAft>
            </a:pPr>
            <a:r>
              <a:rPr lang="en-US" sz="4000" dirty="0">
                <a:solidFill>
                  <a:srgbClr val="FFFFFF"/>
                </a:solidFill>
                <a:latin typeface="Constantia"/>
                <a:cs typeface="+mn-cs"/>
              </a:rPr>
              <a:t>Lord of all</a:t>
            </a:r>
          </a:p>
        </p:txBody>
      </p:sp>
    </p:spTree>
    <p:extLst>
      <p:ext uri="{BB962C8B-B14F-4D97-AF65-F5344CB8AC3E}">
        <p14:creationId xmlns:p14="http://schemas.microsoft.com/office/powerpoint/2010/main" val="974982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118872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Verse 3</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When He shall come with trumpet sound</a:t>
            </a:r>
          </a:p>
          <a:p>
            <a:pPr algn="ctr" fontAlgn="auto">
              <a:spcBef>
                <a:spcPts val="0"/>
              </a:spcBef>
              <a:spcAft>
                <a:spcPts val="0"/>
              </a:spcAft>
            </a:pPr>
            <a:r>
              <a:rPr lang="en-US" sz="4000" dirty="0">
                <a:solidFill>
                  <a:srgbClr val="FFFFFF"/>
                </a:solidFill>
                <a:latin typeface="Constantia"/>
                <a:cs typeface="+mn-cs"/>
              </a:rPr>
              <a:t>Oh, may I then in Him be found (Oh, yeah)</a:t>
            </a:r>
          </a:p>
          <a:p>
            <a:pPr algn="ctr" fontAlgn="auto">
              <a:spcBef>
                <a:spcPts val="0"/>
              </a:spcBef>
              <a:spcAft>
                <a:spcPts val="0"/>
              </a:spcAft>
            </a:pPr>
            <a:r>
              <a:rPr lang="en-US" sz="4000" dirty="0">
                <a:solidFill>
                  <a:srgbClr val="FFFFFF"/>
                </a:solidFill>
                <a:latin typeface="Constantia"/>
                <a:cs typeface="+mn-cs"/>
              </a:rPr>
              <a:t>Dressed in His righteousness alone</a:t>
            </a:r>
          </a:p>
          <a:p>
            <a:pPr algn="ctr" fontAlgn="auto">
              <a:spcBef>
                <a:spcPts val="0"/>
              </a:spcBef>
              <a:spcAft>
                <a:spcPts val="0"/>
              </a:spcAft>
            </a:pPr>
            <a:r>
              <a:rPr lang="en-US" sz="4000" dirty="0">
                <a:solidFill>
                  <a:srgbClr val="FFFFFF"/>
                </a:solidFill>
                <a:latin typeface="Constantia"/>
                <a:cs typeface="+mn-cs"/>
              </a:rPr>
              <a:t>Faultless stand before the throne</a:t>
            </a:r>
          </a:p>
        </p:txBody>
      </p:sp>
    </p:spTree>
    <p:extLst>
      <p:ext uri="{BB962C8B-B14F-4D97-AF65-F5344CB8AC3E}">
        <p14:creationId xmlns:p14="http://schemas.microsoft.com/office/powerpoint/2010/main" val="1290569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457201"/>
            <a:ext cx="8001000" cy="4524315"/>
          </a:xfrm>
          <a:prstGeom prst="rect">
            <a:avLst/>
          </a:prstGeom>
        </p:spPr>
        <p:txBody>
          <a:bodyPr wrap="square">
            <a:spAutoFit/>
          </a:bodyPr>
          <a:lstStyle/>
          <a:p>
            <a:pPr algn="ctr" fontAlgn="auto">
              <a:spcBef>
                <a:spcPts val="0"/>
              </a:spcBef>
              <a:spcAft>
                <a:spcPts val="0"/>
              </a:spcAft>
            </a:pPr>
            <a:r>
              <a:rPr lang="en-US" sz="3200" u="sng" dirty="0">
                <a:solidFill>
                  <a:srgbClr val="FFFFFF"/>
                </a:solidFill>
                <a:latin typeface="Constantia"/>
                <a:cs typeface="+mn-cs"/>
              </a:rPr>
              <a:t>Chorus</a:t>
            </a:r>
          </a:p>
          <a:p>
            <a:pPr algn="ctr" fontAlgn="auto">
              <a:spcBef>
                <a:spcPts val="0"/>
              </a:spcBef>
              <a:spcAft>
                <a:spcPts val="0"/>
              </a:spcAft>
            </a:pPr>
            <a:endParaRPr lang="en-US" sz="3200" dirty="0">
              <a:solidFill>
                <a:srgbClr val="FFFFFF"/>
              </a:solidFill>
              <a:latin typeface="Constantia"/>
              <a:cs typeface="+mn-cs"/>
            </a:endParaRPr>
          </a:p>
          <a:p>
            <a:pPr algn="ctr" fontAlgn="auto">
              <a:spcBef>
                <a:spcPts val="0"/>
              </a:spcBef>
              <a:spcAft>
                <a:spcPts val="0"/>
              </a:spcAft>
            </a:pPr>
            <a:r>
              <a:rPr lang="en-US" sz="3200" dirty="0">
                <a:solidFill>
                  <a:srgbClr val="FFFFFF"/>
                </a:solidFill>
                <a:latin typeface="Constantia"/>
                <a:cs typeface="+mn-cs"/>
              </a:rPr>
              <a:t>Christ alone</a:t>
            </a:r>
          </a:p>
          <a:p>
            <a:pPr algn="ctr" fontAlgn="auto">
              <a:spcBef>
                <a:spcPts val="0"/>
              </a:spcBef>
              <a:spcAft>
                <a:spcPts val="0"/>
              </a:spcAft>
            </a:pPr>
            <a:r>
              <a:rPr lang="en-US" sz="3200" dirty="0">
                <a:solidFill>
                  <a:srgbClr val="FFFFFF"/>
                </a:solidFill>
                <a:latin typeface="Constantia"/>
                <a:cs typeface="+mn-cs"/>
              </a:rPr>
              <a:t>Cornerstone</a:t>
            </a:r>
          </a:p>
          <a:p>
            <a:pPr algn="ctr" fontAlgn="auto">
              <a:spcBef>
                <a:spcPts val="0"/>
              </a:spcBef>
              <a:spcAft>
                <a:spcPts val="0"/>
              </a:spcAft>
            </a:pPr>
            <a:r>
              <a:rPr lang="en-US" sz="3200" dirty="0">
                <a:solidFill>
                  <a:srgbClr val="FFFFFF"/>
                </a:solidFill>
                <a:latin typeface="Constantia"/>
                <a:cs typeface="+mn-cs"/>
              </a:rPr>
              <a:t>Weak made strong</a:t>
            </a:r>
          </a:p>
          <a:p>
            <a:pPr algn="ctr" fontAlgn="auto">
              <a:spcBef>
                <a:spcPts val="0"/>
              </a:spcBef>
              <a:spcAft>
                <a:spcPts val="0"/>
              </a:spcAft>
            </a:pPr>
            <a:r>
              <a:rPr lang="en-US" sz="3200" dirty="0">
                <a:solidFill>
                  <a:srgbClr val="FFFFFF"/>
                </a:solidFill>
                <a:latin typeface="Constantia"/>
                <a:cs typeface="+mn-cs"/>
              </a:rPr>
              <a:t>In the </a:t>
            </a:r>
            <a:r>
              <a:rPr lang="en-US" sz="3200" dirty="0" err="1">
                <a:solidFill>
                  <a:srgbClr val="FFFFFF"/>
                </a:solidFill>
                <a:latin typeface="Constantia"/>
                <a:cs typeface="+mn-cs"/>
              </a:rPr>
              <a:t>Saviour's</a:t>
            </a:r>
            <a:r>
              <a:rPr lang="en-US" sz="3200" dirty="0">
                <a:solidFill>
                  <a:srgbClr val="FFFFFF"/>
                </a:solidFill>
                <a:latin typeface="Constantia"/>
                <a:cs typeface="+mn-cs"/>
              </a:rPr>
              <a:t> love</a:t>
            </a:r>
          </a:p>
          <a:p>
            <a:pPr algn="ctr" fontAlgn="auto">
              <a:spcBef>
                <a:spcPts val="0"/>
              </a:spcBef>
              <a:spcAft>
                <a:spcPts val="0"/>
              </a:spcAft>
            </a:pPr>
            <a:r>
              <a:rPr lang="en-US" sz="3200" dirty="0">
                <a:solidFill>
                  <a:srgbClr val="FFFFFF"/>
                </a:solidFill>
                <a:latin typeface="Constantia"/>
                <a:cs typeface="+mn-cs"/>
              </a:rPr>
              <a:t>Through the storm</a:t>
            </a:r>
          </a:p>
          <a:p>
            <a:pPr algn="ctr" fontAlgn="auto">
              <a:spcBef>
                <a:spcPts val="0"/>
              </a:spcBef>
              <a:spcAft>
                <a:spcPts val="0"/>
              </a:spcAft>
            </a:pPr>
            <a:r>
              <a:rPr lang="en-US" sz="3200" dirty="0">
                <a:solidFill>
                  <a:srgbClr val="FFFFFF"/>
                </a:solidFill>
                <a:latin typeface="Constantia"/>
                <a:cs typeface="+mn-cs"/>
              </a:rPr>
              <a:t>He is Lord</a:t>
            </a:r>
          </a:p>
          <a:p>
            <a:pPr algn="ctr" fontAlgn="auto">
              <a:spcBef>
                <a:spcPts val="0"/>
              </a:spcBef>
              <a:spcAft>
                <a:spcPts val="0"/>
              </a:spcAft>
            </a:pPr>
            <a:r>
              <a:rPr lang="en-US" sz="3200" dirty="0">
                <a:solidFill>
                  <a:srgbClr val="FFFFFF"/>
                </a:solidFill>
                <a:latin typeface="Constantia"/>
                <a:cs typeface="+mn-cs"/>
              </a:rPr>
              <a:t>Lord of all</a:t>
            </a:r>
          </a:p>
        </p:txBody>
      </p:sp>
    </p:spTree>
    <p:extLst>
      <p:ext uri="{BB962C8B-B14F-4D97-AF65-F5344CB8AC3E}">
        <p14:creationId xmlns:p14="http://schemas.microsoft.com/office/powerpoint/2010/main" val="2009811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15800" cy="5016758"/>
          </a:xfrm>
          <a:prstGeom prst="rect">
            <a:avLst/>
          </a:prstGeom>
        </p:spPr>
        <p:txBody>
          <a:bodyPr wrap="square">
            <a:spAutoFit/>
          </a:bodyPr>
          <a:lstStyle/>
          <a:p>
            <a:pPr algn="ctr" fontAlgn="auto">
              <a:spcBef>
                <a:spcPts val="0"/>
              </a:spcBef>
              <a:spcAft>
                <a:spcPts val="0"/>
              </a:spcAft>
            </a:pPr>
            <a:r>
              <a:rPr lang="en-US" sz="4000" u="sng" dirty="0">
                <a:solidFill>
                  <a:prstClr val="white"/>
                </a:solidFill>
                <a:latin typeface="Constantia"/>
                <a:cs typeface="+mn-cs"/>
              </a:rPr>
              <a:t>King of Glory</a:t>
            </a:r>
            <a:endParaRPr lang="en-US" sz="4000" dirty="0">
              <a:solidFill>
                <a:prstClr val="white"/>
              </a:solidFill>
              <a:latin typeface="Constantia"/>
              <a:cs typeface="+mn-cs"/>
            </a:endParaRPr>
          </a:p>
          <a:p>
            <a:pPr algn="ctr" fontAlgn="auto">
              <a:spcBef>
                <a:spcPts val="0"/>
              </a:spcBef>
              <a:spcAft>
                <a:spcPts val="0"/>
              </a:spcAft>
            </a:pPr>
            <a:r>
              <a:rPr lang="en-US" sz="4000" dirty="0">
                <a:solidFill>
                  <a:prstClr val="white"/>
                </a:solidFill>
                <a:latin typeface="Constantia"/>
                <a:cs typeface="+mn-cs"/>
              </a:rPr>
              <a:t>Don't lose heart, oh my soul, oh my soul</a:t>
            </a:r>
          </a:p>
          <a:p>
            <a:pPr algn="ctr" fontAlgn="auto">
              <a:spcBef>
                <a:spcPts val="0"/>
              </a:spcBef>
              <a:spcAft>
                <a:spcPts val="0"/>
              </a:spcAft>
            </a:pPr>
            <a:r>
              <a:rPr lang="en-US" sz="4000" dirty="0">
                <a:solidFill>
                  <a:prstClr val="white"/>
                </a:solidFill>
                <a:latin typeface="Constantia"/>
                <a:cs typeface="+mn-cs"/>
              </a:rPr>
              <a:t>Don't give up, there is hope</a:t>
            </a:r>
          </a:p>
          <a:p>
            <a:pPr algn="ctr" fontAlgn="auto">
              <a:spcBef>
                <a:spcPts val="0"/>
              </a:spcBef>
              <a:spcAft>
                <a:spcPts val="0"/>
              </a:spcAft>
            </a:pPr>
            <a:r>
              <a:rPr lang="en-US" sz="4000" dirty="0">
                <a:solidFill>
                  <a:prstClr val="white"/>
                </a:solidFill>
                <a:latin typeface="Constantia"/>
                <a:cs typeface="+mn-cs"/>
              </a:rPr>
              <a:t>There is always hope</a:t>
            </a:r>
          </a:p>
          <a:p>
            <a:pPr algn="ctr" fontAlgn="auto">
              <a:spcBef>
                <a:spcPts val="0"/>
              </a:spcBef>
              <a:spcAft>
                <a:spcPts val="0"/>
              </a:spcAft>
            </a:pPr>
            <a:endParaRPr lang="en-US" sz="4000" dirty="0">
              <a:solidFill>
                <a:prstClr val="white"/>
              </a:solidFill>
              <a:latin typeface="Constantia"/>
              <a:cs typeface="+mn-cs"/>
            </a:endParaRPr>
          </a:p>
          <a:p>
            <a:pPr algn="ctr" fontAlgn="auto">
              <a:spcBef>
                <a:spcPts val="0"/>
              </a:spcBef>
              <a:spcAft>
                <a:spcPts val="0"/>
              </a:spcAft>
            </a:pPr>
            <a:r>
              <a:rPr lang="en-US" sz="4000" dirty="0">
                <a:solidFill>
                  <a:prstClr val="white"/>
                </a:solidFill>
                <a:latin typeface="Constantia"/>
                <a:cs typeface="+mn-cs"/>
              </a:rPr>
              <a:t>And there is peace in the storm, in the storm</a:t>
            </a:r>
          </a:p>
          <a:p>
            <a:pPr algn="ctr" fontAlgn="auto">
              <a:spcBef>
                <a:spcPts val="0"/>
              </a:spcBef>
              <a:spcAft>
                <a:spcPts val="0"/>
              </a:spcAft>
            </a:pPr>
            <a:r>
              <a:rPr lang="en-US" sz="4000" dirty="0">
                <a:solidFill>
                  <a:prstClr val="white"/>
                </a:solidFill>
                <a:latin typeface="Constantia"/>
                <a:cs typeface="+mn-cs"/>
              </a:rPr>
              <a:t>No, don't forget, He is Lord.</a:t>
            </a:r>
          </a:p>
          <a:p>
            <a:pPr algn="ctr" fontAlgn="auto">
              <a:spcBef>
                <a:spcPts val="0"/>
              </a:spcBef>
              <a:spcAft>
                <a:spcPts val="0"/>
              </a:spcAft>
            </a:pPr>
            <a:r>
              <a:rPr lang="en-US" sz="4000" dirty="0">
                <a:solidFill>
                  <a:prstClr val="white"/>
                </a:solidFill>
                <a:latin typeface="Constantia"/>
                <a:cs typeface="+mn-cs"/>
              </a:rPr>
              <a:t>He is Lord of all</a:t>
            </a:r>
          </a:p>
        </p:txBody>
      </p:sp>
    </p:spTree>
    <p:extLst>
      <p:ext uri="{BB962C8B-B14F-4D97-AF65-F5344CB8AC3E}">
        <p14:creationId xmlns:p14="http://schemas.microsoft.com/office/powerpoint/2010/main" val="39917517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158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Great I am</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I want to be close </a:t>
            </a:r>
            <a:r>
              <a:rPr lang="en-US" sz="4000" dirty="0" err="1">
                <a:solidFill>
                  <a:srgbClr val="FFFFFF"/>
                </a:solidFill>
                <a:latin typeface="Constantia"/>
                <a:cs typeface="+mn-cs"/>
              </a:rPr>
              <a:t>Close</a:t>
            </a:r>
            <a:r>
              <a:rPr lang="en-US" sz="4000" dirty="0">
                <a:solidFill>
                  <a:srgbClr val="FFFFFF"/>
                </a:solidFill>
                <a:latin typeface="Constantia"/>
                <a:cs typeface="+mn-cs"/>
              </a:rPr>
              <a:t> to Your side</a:t>
            </a:r>
          </a:p>
          <a:p>
            <a:pPr algn="ctr" fontAlgn="auto">
              <a:spcBef>
                <a:spcPts val="0"/>
              </a:spcBef>
              <a:spcAft>
                <a:spcPts val="0"/>
              </a:spcAft>
            </a:pPr>
            <a:r>
              <a:rPr lang="en-US" sz="4000" dirty="0">
                <a:solidFill>
                  <a:srgbClr val="FFFFFF"/>
                </a:solidFill>
                <a:latin typeface="Constantia"/>
                <a:cs typeface="+mn-cs"/>
              </a:rPr>
              <a:t>So Heaven is real And death is a lie</a:t>
            </a:r>
          </a:p>
          <a:p>
            <a:pPr algn="ctr" fontAlgn="auto">
              <a:spcBef>
                <a:spcPts val="0"/>
              </a:spcBef>
              <a:spcAft>
                <a:spcPts val="0"/>
              </a:spcAft>
            </a:pPr>
            <a:r>
              <a:rPr lang="en-US" sz="4000" dirty="0">
                <a:solidFill>
                  <a:srgbClr val="FFFFFF"/>
                </a:solidFill>
                <a:latin typeface="Constantia"/>
                <a:cs typeface="+mn-cs"/>
              </a:rPr>
              <a:t>I </a:t>
            </a:r>
            <a:r>
              <a:rPr lang="en-US" sz="4000" dirty="0" err="1">
                <a:solidFill>
                  <a:srgbClr val="FFFFFF"/>
                </a:solidFill>
                <a:latin typeface="Constantia"/>
                <a:cs typeface="+mn-cs"/>
              </a:rPr>
              <a:t>wanna</a:t>
            </a:r>
            <a:r>
              <a:rPr lang="en-US" sz="4000" dirty="0">
                <a:solidFill>
                  <a:srgbClr val="FFFFFF"/>
                </a:solidFill>
                <a:latin typeface="Constantia"/>
                <a:cs typeface="+mn-cs"/>
              </a:rPr>
              <a:t> hear voices Of angels above</a:t>
            </a:r>
          </a:p>
          <a:p>
            <a:pPr algn="ctr" fontAlgn="auto">
              <a:spcBef>
                <a:spcPts val="0"/>
              </a:spcBef>
              <a:spcAft>
                <a:spcPts val="0"/>
              </a:spcAft>
            </a:pPr>
            <a:r>
              <a:rPr lang="en-US" sz="4000" dirty="0">
                <a:solidFill>
                  <a:srgbClr val="FFFFFF"/>
                </a:solidFill>
                <a:latin typeface="Constantia"/>
                <a:cs typeface="+mn-cs"/>
              </a:rPr>
              <a:t>Singing as one</a:t>
            </a:r>
          </a:p>
        </p:txBody>
      </p:sp>
    </p:spTree>
    <p:extLst>
      <p:ext uri="{BB962C8B-B14F-4D97-AF65-F5344CB8AC3E}">
        <p14:creationId xmlns:p14="http://schemas.microsoft.com/office/powerpoint/2010/main" val="2291020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12115800" cy="3170099"/>
          </a:xfrm>
          <a:prstGeom prst="rect">
            <a:avLst/>
          </a:prstGeom>
        </p:spPr>
        <p:txBody>
          <a:bodyPr wrap="square">
            <a:spAutoFit/>
          </a:bodyPr>
          <a:lstStyle/>
          <a:p>
            <a:pPr algn="ctr" fontAlgn="auto">
              <a:spcBef>
                <a:spcPts val="0"/>
              </a:spcBef>
              <a:spcAft>
                <a:spcPts val="0"/>
              </a:spcAft>
            </a:pPr>
            <a:r>
              <a:rPr lang="en-US" sz="4000" u="sng" dirty="0">
                <a:solidFill>
                  <a:srgbClr val="FFFFFF"/>
                </a:solidFill>
                <a:latin typeface="Constantia"/>
                <a:cs typeface="+mn-cs"/>
              </a:rPr>
              <a:t>Chorus</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Hallelujah Holy, Holy</a:t>
            </a:r>
          </a:p>
          <a:p>
            <a:pPr algn="ctr" fontAlgn="auto">
              <a:spcBef>
                <a:spcPts val="0"/>
              </a:spcBef>
              <a:spcAft>
                <a:spcPts val="0"/>
              </a:spcAft>
            </a:pPr>
            <a:r>
              <a:rPr lang="en-US" sz="4000" dirty="0">
                <a:solidFill>
                  <a:srgbClr val="FFFFFF"/>
                </a:solidFill>
                <a:latin typeface="Constantia"/>
                <a:cs typeface="+mn-cs"/>
              </a:rPr>
              <a:t>God almighty The great I am</a:t>
            </a:r>
          </a:p>
          <a:p>
            <a:pPr algn="ctr" fontAlgn="auto">
              <a:spcBef>
                <a:spcPts val="0"/>
              </a:spcBef>
              <a:spcAft>
                <a:spcPts val="0"/>
              </a:spcAft>
            </a:pPr>
            <a:r>
              <a:rPr lang="en-US" sz="4000" dirty="0">
                <a:solidFill>
                  <a:srgbClr val="FFFFFF"/>
                </a:solidFill>
                <a:latin typeface="Constantia"/>
                <a:cs typeface="+mn-cs"/>
              </a:rPr>
              <a:t>Who is worthy None beside thee</a:t>
            </a:r>
          </a:p>
          <a:p>
            <a:pPr algn="ctr" fontAlgn="auto">
              <a:spcBef>
                <a:spcPts val="0"/>
              </a:spcBef>
              <a:spcAft>
                <a:spcPts val="0"/>
              </a:spcAft>
            </a:pPr>
            <a:r>
              <a:rPr lang="en-US" sz="4000" dirty="0">
                <a:solidFill>
                  <a:srgbClr val="FFFFFF"/>
                </a:solidFill>
                <a:latin typeface="Constantia"/>
                <a:cs typeface="+mn-cs"/>
              </a:rPr>
              <a:t>God almighty The great I am</a:t>
            </a:r>
          </a:p>
        </p:txBody>
      </p:sp>
    </p:spTree>
    <p:extLst>
      <p:ext uri="{BB962C8B-B14F-4D97-AF65-F5344CB8AC3E}">
        <p14:creationId xmlns:p14="http://schemas.microsoft.com/office/powerpoint/2010/main" val="3046277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121920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Verse 2</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I want to be near </a:t>
            </a:r>
            <a:r>
              <a:rPr lang="en-US" sz="4000" dirty="0" err="1">
                <a:solidFill>
                  <a:srgbClr val="FFFFFF"/>
                </a:solidFill>
                <a:latin typeface="Constantia"/>
                <a:cs typeface="+mn-cs"/>
              </a:rPr>
              <a:t>Near</a:t>
            </a:r>
            <a:r>
              <a:rPr lang="en-US" sz="4000" dirty="0">
                <a:solidFill>
                  <a:srgbClr val="FFFFFF"/>
                </a:solidFill>
                <a:latin typeface="Constantia"/>
                <a:cs typeface="+mn-cs"/>
              </a:rPr>
              <a:t> to your heart</a:t>
            </a:r>
          </a:p>
          <a:p>
            <a:pPr algn="ctr" fontAlgn="auto">
              <a:spcBef>
                <a:spcPts val="0"/>
              </a:spcBef>
              <a:spcAft>
                <a:spcPts val="0"/>
              </a:spcAft>
            </a:pPr>
            <a:r>
              <a:rPr lang="en-US" sz="4000" dirty="0">
                <a:solidFill>
                  <a:srgbClr val="FFFFFF"/>
                </a:solidFill>
                <a:latin typeface="Constantia"/>
                <a:cs typeface="+mn-cs"/>
              </a:rPr>
              <a:t>Loving the world Hating the dark</a:t>
            </a:r>
          </a:p>
          <a:p>
            <a:pPr algn="ctr" fontAlgn="auto">
              <a:spcBef>
                <a:spcPts val="0"/>
              </a:spcBef>
              <a:spcAft>
                <a:spcPts val="0"/>
              </a:spcAft>
            </a:pPr>
            <a:r>
              <a:rPr lang="en-US" sz="4000" dirty="0">
                <a:solidFill>
                  <a:srgbClr val="FFFFFF"/>
                </a:solidFill>
                <a:latin typeface="Constantia"/>
                <a:cs typeface="+mn-cs"/>
              </a:rPr>
              <a:t>I </a:t>
            </a:r>
            <a:r>
              <a:rPr lang="en-US" sz="4000" dirty="0" err="1">
                <a:solidFill>
                  <a:srgbClr val="FFFFFF"/>
                </a:solidFill>
                <a:latin typeface="Constantia"/>
                <a:cs typeface="+mn-cs"/>
              </a:rPr>
              <a:t>wanna</a:t>
            </a:r>
            <a:r>
              <a:rPr lang="en-US" sz="4000" dirty="0">
                <a:solidFill>
                  <a:srgbClr val="FFFFFF"/>
                </a:solidFill>
                <a:latin typeface="Constantia"/>
                <a:cs typeface="+mn-cs"/>
              </a:rPr>
              <a:t> see dry bones Living again</a:t>
            </a:r>
          </a:p>
          <a:p>
            <a:pPr algn="ctr" fontAlgn="auto">
              <a:spcBef>
                <a:spcPts val="0"/>
              </a:spcBef>
              <a:spcAft>
                <a:spcPts val="0"/>
              </a:spcAft>
            </a:pPr>
            <a:r>
              <a:rPr lang="en-US" sz="4000" dirty="0">
                <a:solidFill>
                  <a:srgbClr val="FFFFFF"/>
                </a:solidFill>
                <a:latin typeface="Constantia"/>
                <a:cs typeface="+mn-cs"/>
              </a:rPr>
              <a:t>Singing as one</a:t>
            </a:r>
          </a:p>
        </p:txBody>
      </p:sp>
    </p:spTree>
    <p:extLst>
      <p:ext uri="{BB962C8B-B14F-4D97-AF65-F5344CB8AC3E}">
        <p14:creationId xmlns:p14="http://schemas.microsoft.com/office/powerpoint/2010/main" val="738866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Chorus</a:t>
            </a:r>
          </a:p>
          <a:p>
            <a:pPr algn="ctr" fontAlgn="auto">
              <a:spcBef>
                <a:spcPts val="0"/>
              </a:spcBef>
              <a:spcAft>
                <a:spcPts val="0"/>
              </a:spcAft>
            </a:pPr>
            <a:r>
              <a:rPr lang="en-US" sz="4000" dirty="0">
                <a:solidFill>
                  <a:srgbClr val="FFFFFF"/>
                </a:solidFill>
                <a:latin typeface="Constantia"/>
                <a:cs typeface="+mn-cs"/>
              </a:rPr>
              <a:t>Hallelujah Holy, Holy</a:t>
            </a:r>
          </a:p>
          <a:p>
            <a:pPr algn="ctr" fontAlgn="auto">
              <a:spcBef>
                <a:spcPts val="0"/>
              </a:spcBef>
              <a:spcAft>
                <a:spcPts val="0"/>
              </a:spcAft>
            </a:pPr>
            <a:r>
              <a:rPr lang="en-US" sz="4000" dirty="0">
                <a:solidFill>
                  <a:srgbClr val="FFFFFF"/>
                </a:solidFill>
                <a:latin typeface="Constantia"/>
                <a:cs typeface="+mn-cs"/>
              </a:rPr>
              <a:t>God almighty The great I am</a:t>
            </a:r>
          </a:p>
          <a:p>
            <a:pPr algn="ctr" fontAlgn="auto">
              <a:spcBef>
                <a:spcPts val="0"/>
              </a:spcBef>
              <a:spcAft>
                <a:spcPts val="0"/>
              </a:spcAft>
            </a:pPr>
            <a:r>
              <a:rPr lang="en-US" sz="4000" dirty="0">
                <a:solidFill>
                  <a:srgbClr val="FFFFFF"/>
                </a:solidFill>
                <a:latin typeface="Constantia"/>
                <a:cs typeface="+mn-cs"/>
              </a:rPr>
              <a:t>Who is worthy None beside thee</a:t>
            </a:r>
          </a:p>
          <a:p>
            <a:pPr algn="ctr" fontAlgn="auto">
              <a:spcBef>
                <a:spcPts val="0"/>
              </a:spcBef>
              <a:spcAft>
                <a:spcPts val="0"/>
              </a:spcAft>
            </a:pPr>
            <a:r>
              <a:rPr lang="en-US" sz="4000" dirty="0">
                <a:solidFill>
                  <a:srgbClr val="FFFFFF"/>
                </a:solidFill>
                <a:latin typeface="Constantia"/>
                <a:cs typeface="+mn-cs"/>
              </a:rPr>
              <a:t>God almighty The great I am</a:t>
            </a:r>
          </a:p>
        </p:txBody>
      </p:sp>
    </p:spTree>
    <p:extLst>
      <p:ext uri="{BB962C8B-B14F-4D97-AF65-F5344CB8AC3E}">
        <p14:creationId xmlns:p14="http://schemas.microsoft.com/office/powerpoint/2010/main" val="666121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016758"/>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Bridge</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The mountains shake before You The demons run and flee At the mention of the name king of majesty</a:t>
            </a:r>
          </a:p>
          <a:p>
            <a:pPr algn="ctr" fontAlgn="auto">
              <a:spcBef>
                <a:spcPts val="0"/>
              </a:spcBef>
              <a:spcAft>
                <a:spcPts val="0"/>
              </a:spcAft>
            </a:pPr>
            <a:r>
              <a:rPr lang="en-US" sz="4000" dirty="0">
                <a:solidFill>
                  <a:srgbClr val="FFFFFF"/>
                </a:solidFill>
                <a:latin typeface="Constantia"/>
                <a:cs typeface="+mn-cs"/>
              </a:rPr>
              <a:t>There is no power in hell Or any who can stand</a:t>
            </a:r>
          </a:p>
          <a:p>
            <a:pPr algn="ctr" fontAlgn="auto">
              <a:spcBef>
                <a:spcPts val="0"/>
              </a:spcBef>
              <a:spcAft>
                <a:spcPts val="0"/>
              </a:spcAft>
            </a:pPr>
            <a:r>
              <a:rPr lang="en-US" sz="4000" dirty="0">
                <a:solidFill>
                  <a:srgbClr val="FFFFFF"/>
                </a:solidFill>
                <a:latin typeface="Constantia"/>
                <a:cs typeface="+mn-cs"/>
              </a:rPr>
              <a:t>Before the power and the presence of the Great </a:t>
            </a:r>
          </a:p>
          <a:p>
            <a:pPr algn="ctr" fontAlgn="auto">
              <a:spcBef>
                <a:spcPts val="0"/>
              </a:spcBef>
              <a:spcAft>
                <a:spcPts val="0"/>
              </a:spcAft>
            </a:pP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I am The Great I am</a:t>
            </a:r>
          </a:p>
          <a:p>
            <a:pPr algn="ctr" fontAlgn="auto">
              <a:spcBef>
                <a:spcPts val="0"/>
              </a:spcBef>
              <a:spcAft>
                <a:spcPts val="0"/>
              </a:spcAft>
            </a:pPr>
            <a:r>
              <a:rPr lang="en-US" sz="4000" dirty="0">
                <a:solidFill>
                  <a:srgbClr val="FFFFFF"/>
                </a:solidFill>
                <a:latin typeface="Constantia"/>
                <a:cs typeface="+mn-cs"/>
              </a:rPr>
              <a:t>The Great I am</a:t>
            </a:r>
          </a:p>
        </p:txBody>
      </p:sp>
    </p:spTree>
    <p:extLst>
      <p:ext uri="{BB962C8B-B14F-4D97-AF65-F5344CB8AC3E}">
        <p14:creationId xmlns:p14="http://schemas.microsoft.com/office/powerpoint/2010/main" val="1661707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827884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God’s Endless Mercy and Grace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Titus 3:1-7</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January 24, 2021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Calendar&#10;&#10;Description automatically generated">
            <a:extLst>
              <a:ext uri="{FF2B5EF4-FFF2-40B4-BE49-F238E27FC236}">
                <a16:creationId xmlns:a16="http://schemas.microsoft.com/office/drawing/2014/main" id="{333CE279-2BA5-4D51-9A5C-E450B6177F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95600"/>
            <a:ext cx="12192000" cy="39624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1246035" y="6185471"/>
            <a:ext cx="945965" cy="70947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76200"/>
            <a:ext cx="120396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Titus 3:1-7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Remind them to be subject to rulers and authorities, to obey, to be ready for every good work, 2 to speak evil of no one, to be peaceable, gentle, showing all humility to all men. 3 For we ourselves were also once foolish, disobedient, deceived, serving various lusts and pleasures, living in malice and envy, hateful and hating one another.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4 But when the kindness and the love of God our Savior toward man appeared, 5 not by works of righteousness which we have done, but according to His mercy He saved us, through the washing of regeneration and renewing of the Holy Spirit, 6 whom He poured out on us abundantly through Jesus Christ our Savior, 7 that having been justified by His grace we should become heirs according to the hope of eternal life.</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b="1" dirty="0">
                <a:effectLst/>
                <a:latin typeface="Verdana" panose="020B0604030504040204" pitchFamily="34" charset="0"/>
                <a:ea typeface="Calibri" panose="020F0502020204030204" pitchFamily="34" charset="0"/>
                <a:cs typeface="Times New Roman" panose="02020603050405020304" pitchFamily="18" charset="0"/>
              </a:rPr>
              <a:t>We must be careful not to confuse God’s goodness with our expectations of Him!</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401205"/>
          </a:xfrm>
          <a:prstGeom prst="rect">
            <a:avLst/>
          </a:prstGeom>
        </p:spPr>
        <p:txBody>
          <a:bodyPr wrap="square">
            <a:spAutoFit/>
          </a:bodyPr>
          <a:lstStyle/>
          <a:p>
            <a:pPr algn="ctr" fontAlgn="auto">
              <a:spcBef>
                <a:spcPts val="0"/>
              </a:spcBef>
              <a:spcAft>
                <a:spcPts val="0"/>
              </a:spcAft>
            </a:pPr>
            <a:r>
              <a:rPr lang="en-US" sz="4000" u="sng" dirty="0">
                <a:solidFill>
                  <a:srgbClr val="FFFFFF"/>
                </a:solidFill>
                <a:latin typeface="Constantia"/>
                <a:cs typeface="+mn-cs"/>
              </a:rPr>
              <a:t>Chorus</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There is a King of glory There is a God who saves</a:t>
            </a:r>
          </a:p>
          <a:p>
            <a:pPr algn="ctr" fontAlgn="auto">
              <a:spcBef>
                <a:spcPts val="0"/>
              </a:spcBef>
              <a:spcAft>
                <a:spcPts val="0"/>
              </a:spcAft>
            </a:pPr>
            <a:r>
              <a:rPr lang="en-US" sz="4000" dirty="0">
                <a:solidFill>
                  <a:srgbClr val="FFFFFF"/>
                </a:solidFill>
                <a:latin typeface="Constantia"/>
                <a:cs typeface="+mn-cs"/>
              </a:rPr>
              <a:t>One who is strong and mighty Freedom is in His name, so</a:t>
            </a:r>
          </a:p>
          <a:p>
            <a:pPr algn="ctr" fontAlgn="auto">
              <a:spcBef>
                <a:spcPts val="0"/>
              </a:spcBef>
              <a:spcAft>
                <a:spcPts val="0"/>
              </a:spcAft>
            </a:pP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Open the gates of Heaven Lift up a shout of praise</a:t>
            </a:r>
          </a:p>
          <a:p>
            <a:pPr algn="ctr" fontAlgn="auto">
              <a:spcBef>
                <a:spcPts val="0"/>
              </a:spcBef>
              <a:spcAft>
                <a:spcPts val="0"/>
              </a:spcAft>
            </a:pPr>
            <a:r>
              <a:rPr lang="en-US" sz="4000" dirty="0">
                <a:solidFill>
                  <a:srgbClr val="FFFFFF"/>
                </a:solidFill>
                <a:latin typeface="Constantia"/>
                <a:cs typeface="+mn-cs"/>
              </a:rPr>
              <a:t>There is a Lion roaring Jesus, the King of glory</a:t>
            </a:r>
          </a:p>
        </p:txBody>
      </p:sp>
    </p:spTree>
    <p:extLst>
      <p:ext uri="{BB962C8B-B14F-4D97-AF65-F5344CB8AC3E}">
        <p14:creationId xmlns:p14="http://schemas.microsoft.com/office/powerpoint/2010/main" val="1740266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 We must be careful not to confuse God’s goodness with our expectations of Him!</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Verdana Pro" panose="020B060403050404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We obey God, yet trouble and suffering soon follow!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We Must Remember God’s Promises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11000" cy="50292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10:23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“Let us hold fast the confession of our hope without wavering, for He who promised is faithful”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Hebrews 10:36-39</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36 For you have need of endurance, so that after you have done the will of God, you may receive the promise:37 "For yet a little while, And He who is coming will come and will not tarry. 38 Now the just shall live by faith; But if anyone draws back, My soul has no pleasure in him."  39 But we are not of those who draw back to perdition, but of those who believe to the saving of the soul.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13:5-6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Let your conduct be without covetousness; be content with such things as you have. For He Himself has said, "I will never leave you nor forsake you."  6 So we may boldly say: "The LORD is my helper; I will not fear. What can man do to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Exodus 6:1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“Then the LORD said to Moses, "Now you shall see what I will do to Pharaoh. For with a strong hand he will let them go, and with a strong hand he will drive them out of his land."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algn="ctr"/>
            <a:endParaRPr lang="en-US" sz="4000" dirty="0"/>
          </a:p>
        </p:txBody>
      </p:sp>
      <p:sp>
        <p:nvSpPr>
          <p:cNvPr id="4"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Exodus 7:3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I will harden Pharaoh's heart, and multiply My signs and My wonders in the land of Egypt”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Realize that God works with a big picture in mind!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Exodus 7:5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the Egyptians shall know that I am the LORD, when I stretch out My hand on Egypt and bring out the children of Israel from among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938992"/>
          </a:xfrm>
          <a:prstGeom prst="rect">
            <a:avLst/>
          </a:prstGeom>
        </p:spPr>
        <p:txBody>
          <a:bodyPr wrap="square">
            <a:spAutoFit/>
          </a:bodyPr>
          <a:lstStyle/>
          <a:p>
            <a:pPr algn="ctr" fontAlgn="auto">
              <a:spcBef>
                <a:spcPts val="0"/>
              </a:spcBef>
              <a:spcAft>
                <a:spcPts val="0"/>
              </a:spcAft>
            </a:pPr>
            <a:r>
              <a:rPr lang="en-US" sz="4000" u="sng" dirty="0">
                <a:solidFill>
                  <a:srgbClr val="FFFFFF"/>
                </a:solidFill>
                <a:latin typeface="Constantia"/>
                <a:cs typeface="+mn-cs"/>
              </a:rPr>
              <a:t>Verse 2</a:t>
            </a:r>
          </a:p>
          <a:p>
            <a:pPr algn="ctr" fontAlgn="auto">
              <a:spcBef>
                <a:spcPts val="0"/>
              </a:spcBef>
              <a:spcAft>
                <a:spcPts val="0"/>
              </a:spcAft>
            </a:pPr>
            <a:r>
              <a:rPr lang="en-US" sz="4000" dirty="0">
                <a:solidFill>
                  <a:srgbClr val="FFFFFF"/>
                </a:solidFill>
                <a:latin typeface="Constantia"/>
                <a:cs typeface="+mn-cs"/>
              </a:rPr>
              <a:t>So lift your eyes, stand in awe, standing in awe</a:t>
            </a:r>
          </a:p>
          <a:p>
            <a:pPr algn="ctr" fontAlgn="auto">
              <a:spcBef>
                <a:spcPts val="0"/>
              </a:spcBef>
              <a:spcAft>
                <a:spcPts val="0"/>
              </a:spcAft>
            </a:pPr>
            <a:r>
              <a:rPr lang="en-US" sz="4000" dirty="0">
                <a:solidFill>
                  <a:srgbClr val="FFFFFF"/>
                </a:solidFill>
                <a:latin typeface="Constantia"/>
                <a:cs typeface="+mn-cs"/>
              </a:rPr>
              <a:t>There is one, only one where my help comes from</a:t>
            </a:r>
          </a:p>
        </p:txBody>
      </p:sp>
    </p:spTree>
    <p:extLst>
      <p:ext uri="{BB962C8B-B14F-4D97-AF65-F5344CB8AC3E}">
        <p14:creationId xmlns:p14="http://schemas.microsoft.com/office/powerpoint/2010/main" val="3801224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Trust God to Keep His Promise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37924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3:5-6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Trust in the LORD with all your heart, And lean not on your own understanding; 6 In all your ways acknowledge Him, And He shall direct your paths.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119:89-91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89 Forever, O LORD, Your word is settled in heaven. 90 Your faithfulness endures to all generations; You established the earth, and it abides. 91 They continue this day according to Your ordinances, For all are Your servants.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Remember that God is the Sovereign of the universe, and everything is within His Power!</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76200"/>
            <a:ext cx="117348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103:19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 LORD has established His throne in heaven, And His kingdom rules over all”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Recognize that God oftentimes has an unexpected plan to meet our needs!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9:15-18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For He says to Moses, "I will have mercy on whomever I will have mercy, and I will have compassion on whomever I will have compassion."  16 So then it is not of him who wills, nor of him who runs, but of God who shows mercy.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17 For the Scripture says to Pharaoh, "For this very purpose I have raised you up, that I may show My power in you, and that My name may be declared in all the earth."  18 Therefore He has mercy on whom He wills, and whom He wills He hardens.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8:28-30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28 And we know that all things work together for good to those who love God, to those who are the called according to His purpose. 29 For whom He foreknew, He also predestined to be conformed to the image of His Son, that He might be the firstborn among many brethren.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30 Moreover whom He predestined, these He also called; whom He called, these He also justified; and whom He justified, these He also glorified.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9153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11887200" cy="4401205"/>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Chorus</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There is a King of glory There is a God who saves</a:t>
            </a:r>
          </a:p>
          <a:p>
            <a:pPr algn="ctr" fontAlgn="auto">
              <a:spcBef>
                <a:spcPts val="0"/>
              </a:spcBef>
              <a:spcAft>
                <a:spcPts val="0"/>
              </a:spcAft>
            </a:pPr>
            <a:r>
              <a:rPr lang="en-US" sz="4000" dirty="0">
                <a:solidFill>
                  <a:srgbClr val="FFFFFF"/>
                </a:solidFill>
                <a:latin typeface="Constantia"/>
                <a:cs typeface="+mn-cs"/>
              </a:rPr>
              <a:t>One who is strong and mighty Freedom is in His name, so</a:t>
            </a:r>
          </a:p>
          <a:p>
            <a:pPr algn="ctr" fontAlgn="auto">
              <a:spcBef>
                <a:spcPts val="0"/>
              </a:spcBef>
              <a:spcAft>
                <a:spcPts val="0"/>
              </a:spcAft>
            </a:pP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Open the gates of Heaven Lift up a shout of praise</a:t>
            </a:r>
          </a:p>
          <a:p>
            <a:pPr algn="ctr" fontAlgn="auto">
              <a:spcBef>
                <a:spcPts val="0"/>
              </a:spcBef>
              <a:spcAft>
                <a:spcPts val="0"/>
              </a:spcAft>
            </a:pPr>
            <a:r>
              <a:rPr lang="en-US" sz="4000" dirty="0">
                <a:solidFill>
                  <a:srgbClr val="FFFFFF"/>
                </a:solidFill>
                <a:latin typeface="Constantia"/>
                <a:cs typeface="+mn-cs"/>
              </a:rPr>
              <a:t>There is a Lion roaring Jesus, the King of glory</a:t>
            </a:r>
          </a:p>
        </p:txBody>
      </p:sp>
    </p:spTree>
    <p:extLst>
      <p:ext uri="{BB962C8B-B14F-4D97-AF65-F5344CB8AC3E}">
        <p14:creationId xmlns:p14="http://schemas.microsoft.com/office/powerpoint/2010/main" val="30894823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Know that God is never late with His Deliverance!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81:10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 am the LORD your God, Who brought you out of the land of Egypt; Open your mouth wide, and I will fill 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Isaiah 45:5-7</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5 I am the LORD, and there is no other; There is no God besides Me. I will gird you, though you have not known Me, 6 That they may know from the rising of the sun to its setting That there is none besides Me. I am the LORD, and there is no other; 7 I form the light and create darkness, I make peace and create calamity; I, the LORD, do all these things.'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53266"/>
            <a:ext cx="11887200" cy="5082466"/>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Jeremiah 32:26-27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26 Then the word of the LORD came to Jeremiah, saying, 27 "Behold, I am the LORD, the God of all flesh. Is there anything too hard for Me?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74515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Malachi 3:6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I am the LORD, I do not change…”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13:8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“Jesus Christ is the same yesterday, today, and forever”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9069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Jeremiah 29:11-13</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11 For I know the thoughts that I think toward you, says the LORD, thoughts of peace and not of evil, to give you a future and a hope. 12 Then you will call upon Me and go and pray to Me, and I will listen to you. 13 And you will seek Me and find Me, when you search for Me with all your heart.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56874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Have your expectations of God led to misunderstandings about His nature or care for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31728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How would a biblical understanding of the Lord help you get through the times when you don’t understand what He is doing?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2711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How does the story of God’s interactions with Moses help you better understand how He works in your own life?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5830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12192000" cy="3785652"/>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Bridge</a:t>
            </a:r>
          </a:p>
          <a:p>
            <a:pPr algn="ctr" fontAlgn="auto">
              <a:spcBef>
                <a:spcPts val="0"/>
              </a:spcBef>
              <a:spcAft>
                <a:spcPts val="0"/>
              </a:spcAft>
            </a:pPr>
            <a:r>
              <a:rPr lang="en-US" sz="4000" dirty="0">
                <a:solidFill>
                  <a:srgbClr val="FFFFFF"/>
                </a:solidFill>
                <a:latin typeface="Constantia"/>
                <a:cs typeface="+mn-cs"/>
              </a:rPr>
              <a:t>Nations bow, mountains shake At the sound of just one name Over all, Jesus reigns them all I know</a:t>
            </a:r>
          </a:p>
          <a:p>
            <a:pPr algn="ctr" fontAlgn="auto">
              <a:spcBef>
                <a:spcPts val="0"/>
              </a:spcBef>
              <a:spcAft>
                <a:spcPts val="0"/>
              </a:spcAft>
            </a:pP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Nations bow, mountains shake At the sound of just one name Over all, Jesus reigns I know</a:t>
            </a:r>
          </a:p>
        </p:txBody>
      </p:sp>
    </p:spTree>
    <p:extLst>
      <p:ext uri="{BB962C8B-B14F-4D97-AF65-F5344CB8AC3E}">
        <p14:creationId xmlns:p14="http://schemas.microsoft.com/office/powerpoint/2010/main" val="24244445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2:38-39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9463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12039600" cy="3785652"/>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Chorus</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There is a King of glory There is a God who saves</a:t>
            </a:r>
          </a:p>
          <a:p>
            <a:pPr algn="ctr" fontAlgn="auto">
              <a:spcBef>
                <a:spcPts val="0"/>
              </a:spcBef>
              <a:spcAft>
                <a:spcPts val="0"/>
              </a:spcAft>
            </a:pPr>
            <a:r>
              <a:rPr lang="en-US" sz="4000" dirty="0">
                <a:solidFill>
                  <a:srgbClr val="FFFFFF"/>
                </a:solidFill>
                <a:latin typeface="Constantia"/>
                <a:cs typeface="+mn-cs"/>
              </a:rPr>
              <a:t>One who is strong and mighty Freedom is in His name, so Open the gates of Heaven</a:t>
            </a:r>
          </a:p>
          <a:p>
            <a:pPr algn="ctr" fontAlgn="auto">
              <a:spcBef>
                <a:spcPts val="0"/>
              </a:spcBef>
              <a:spcAft>
                <a:spcPts val="0"/>
              </a:spcAft>
            </a:pPr>
            <a:r>
              <a:rPr lang="en-US" sz="4000" dirty="0">
                <a:solidFill>
                  <a:srgbClr val="FFFFFF"/>
                </a:solidFill>
                <a:latin typeface="Constantia"/>
                <a:cs typeface="+mn-cs"/>
              </a:rPr>
              <a:t>Lift up a shout of praise There is a Lion roaring</a:t>
            </a:r>
          </a:p>
          <a:p>
            <a:pPr algn="ctr" fontAlgn="auto">
              <a:spcBef>
                <a:spcPts val="0"/>
              </a:spcBef>
              <a:spcAft>
                <a:spcPts val="0"/>
              </a:spcAft>
            </a:pPr>
            <a:r>
              <a:rPr lang="en-US" sz="4000" dirty="0">
                <a:solidFill>
                  <a:srgbClr val="FFFFFF"/>
                </a:solidFill>
                <a:latin typeface="Constantia"/>
                <a:cs typeface="+mn-cs"/>
              </a:rPr>
              <a:t>Jesus, the King of glory</a:t>
            </a:r>
          </a:p>
        </p:txBody>
      </p:sp>
    </p:spTree>
    <p:extLst>
      <p:ext uri="{BB962C8B-B14F-4D97-AF65-F5344CB8AC3E}">
        <p14:creationId xmlns:p14="http://schemas.microsoft.com/office/powerpoint/2010/main" val="50938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785652"/>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King of my Heart</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Let the King of my heart Be the mountain where I run</a:t>
            </a:r>
          </a:p>
          <a:p>
            <a:pPr algn="ctr" fontAlgn="auto">
              <a:spcBef>
                <a:spcPts val="0"/>
              </a:spcBef>
              <a:spcAft>
                <a:spcPts val="0"/>
              </a:spcAft>
            </a:pPr>
            <a:r>
              <a:rPr lang="en-US" sz="4000" dirty="0">
                <a:solidFill>
                  <a:srgbClr val="FFFFFF"/>
                </a:solidFill>
                <a:latin typeface="Constantia"/>
                <a:cs typeface="+mn-cs"/>
              </a:rPr>
              <a:t>The fountain I drink from Oh, He is my song</a:t>
            </a:r>
          </a:p>
          <a:p>
            <a:pPr algn="ctr" fontAlgn="auto">
              <a:spcBef>
                <a:spcPts val="0"/>
              </a:spcBef>
              <a:spcAft>
                <a:spcPts val="0"/>
              </a:spcAft>
            </a:pP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Let the King of my heart Be the shadow where I hide</a:t>
            </a:r>
          </a:p>
          <a:p>
            <a:pPr algn="ctr" fontAlgn="auto">
              <a:spcBef>
                <a:spcPts val="0"/>
              </a:spcBef>
              <a:spcAft>
                <a:spcPts val="0"/>
              </a:spcAft>
            </a:pPr>
            <a:r>
              <a:rPr lang="en-US" sz="4000" dirty="0">
                <a:solidFill>
                  <a:srgbClr val="FFFFFF"/>
                </a:solidFill>
                <a:latin typeface="Constantia"/>
                <a:cs typeface="+mn-cs"/>
              </a:rPr>
              <a:t>The ransom for my life Oh, He is my song</a:t>
            </a:r>
          </a:p>
        </p:txBody>
      </p:sp>
    </p:spTree>
    <p:extLst>
      <p:ext uri="{BB962C8B-B14F-4D97-AF65-F5344CB8AC3E}">
        <p14:creationId xmlns:p14="http://schemas.microsoft.com/office/powerpoint/2010/main" val="61654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11887200" cy="3170099"/>
          </a:xfrm>
          <a:prstGeom prst="rect">
            <a:avLst/>
          </a:prstGeom>
        </p:spPr>
        <p:txBody>
          <a:bodyPr wrap="square">
            <a:spAutoFit/>
          </a:bodyPr>
          <a:lstStyle/>
          <a:p>
            <a:pPr algn="ctr" fontAlgn="auto">
              <a:spcBef>
                <a:spcPts val="0"/>
              </a:spcBef>
              <a:spcAft>
                <a:spcPts val="0"/>
              </a:spcAft>
            </a:pPr>
            <a:r>
              <a:rPr lang="en-US" sz="4000" b="1" u="sng" dirty="0">
                <a:solidFill>
                  <a:srgbClr val="FFFFFF"/>
                </a:solidFill>
                <a:latin typeface="Constantia"/>
                <a:cs typeface="+mn-cs"/>
              </a:rPr>
              <a:t>Chorus</a:t>
            </a:r>
            <a:endParaRPr lang="en-US" sz="4000" dirty="0">
              <a:solidFill>
                <a:srgbClr val="FFFFFF"/>
              </a:solidFill>
              <a:latin typeface="Constantia"/>
              <a:cs typeface="+mn-cs"/>
            </a:endParaRPr>
          </a:p>
          <a:p>
            <a:pPr algn="ctr" fontAlgn="auto">
              <a:spcBef>
                <a:spcPts val="0"/>
              </a:spcBef>
              <a:spcAft>
                <a:spcPts val="0"/>
              </a:spcAft>
            </a:pPr>
            <a:r>
              <a:rPr lang="en-US" sz="4000" dirty="0">
                <a:solidFill>
                  <a:srgbClr val="FFFFFF"/>
                </a:solidFill>
                <a:latin typeface="Constantia"/>
                <a:cs typeface="+mn-cs"/>
              </a:rPr>
              <a:t>Cause You are good You are good, oh oh</a:t>
            </a:r>
          </a:p>
          <a:p>
            <a:pPr algn="ctr" fontAlgn="auto">
              <a:spcBef>
                <a:spcPts val="0"/>
              </a:spcBef>
              <a:spcAft>
                <a:spcPts val="0"/>
              </a:spcAft>
            </a:pPr>
            <a:r>
              <a:rPr lang="en-US" sz="4000" dirty="0">
                <a:solidFill>
                  <a:srgbClr val="FFFFFF"/>
                </a:solidFill>
                <a:latin typeface="Constantia"/>
                <a:cs typeface="+mn-cs"/>
              </a:rPr>
              <a:t>You are good You are good, oh oh</a:t>
            </a:r>
          </a:p>
          <a:p>
            <a:pPr algn="ctr" fontAlgn="auto">
              <a:spcBef>
                <a:spcPts val="0"/>
              </a:spcBef>
              <a:spcAft>
                <a:spcPts val="0"/>
              </a:spcAft>
            </a:pPr>
            <a:r>
              <a:rPr lang="en-US" sz="4000" dirty="0">
                <a:solidFill>
                  <a:srgbClr val="FFFFFF"/>
                </a:solidFill>
                <a:latin typeface="Constantia"/>
                <a:cs typeface="+mn-cs"/>
              </a:rPr>
              <a:t>You are good You are good, oh oh</a:t>
            </a:r>
          </a:p>
          <a:p>
            <a:pPr algn="ctr" fontAlgn="auto">
              <a:spcBef>
                <a:spcPts val="0"/>
              </a:spcBef>
              <a:spcAft>
                <a:spcPts val="0"/>
              </a:spcAft>
            </a:pPr>
            <a:r>
              <a:rPr lang="en-US" sz="4000" dirty="0">
                <a:solidFill>
                  <a:srgbClr val="FFFFFF"/>
                </a:solidFill>
                <a:latin typeface="Constantia"/>
                <a:cs typeface="+mn-cs"/>
              </a:rPr>
              <a:t>You are good You are good, oh oh</a:t>
            </a:r>
          </a:p>
        </p:txBody>
      </p:sp>
    </p:spTree>
    <p:extLst>
      <p:ext uri="{BB962C8B-B14F-4D97-AF65-F5344CB8AC3E}">
        <p14:creationId xmlns:p14="http://schemas.microsoft.com/office/powerpoint/2010/main" val="63296469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3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10470</TotalTime>
  <Words>2162</Words>
  <Application>Microsoft Office PowerPoint</Application>
  <PresentationFormat>Widescreen</PresentationFormat>
  <Paragraphs>218</Paragraphs>
  <Slides>61</Slides>
  <Notes>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61</vt:i4>
      </vt:variant>
    </vt:vector>
  </HeadingPairs>
  <TitlesOfParts>
    <vt:vector size="70" baseType="lpstr">
      <vt:lpstr>Arial</vt:lpstr>
      <vt:lpstr>Calibri</vt:lpstr>
      <vt:lpstr>Constantia</vt:lpstr>
      <vt:lpstr>Verdana</vt:lpstr>
      <vt:lpstr>Verdana Pro</vt:lpstr>
      <vt:lpstr>Wingdings 2</vt:lpstr>
      <vt:lpstr>1_Mountain Top</vt:lpstr>
      <vt:lpstr>Flow</vt:lpstr>
      <vt:lpstr>3_Flow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701</cp:revision>
  <dcterms:created xsi:type="dcterms:W3CDTF">2009-08-18T08:19:59Z</dcterms:created>
  <dcterms:modified xsi:type="dcterms:W3CDTF">2021-01-23T09:09:49Z</dcterms:modified>
</cp:coreProperties>
</file>