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464" r:id="rId3"/>
    <p:sldId id="826" r:id="rId4"/>
    <p:sldId id="911" r:id="rId5"/>
    <p:sldId id="865" r:id="rId6"/>
    <p:sldId id="866" r:id="rId7"/>
    <p:sldId id="888"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867" r:id="rId31"/>
    <p:sldId id="868" r:id="rId32"/>
    <p:sldId id="502" r:id="rId33"/>
    <p:sldId id="503" r:id="rId34"/>
    <p:sldId id="795" r:id="rId35"/>
    <p:sldId id="796" r:id="rId36"/>
    <p:sldId id="797" r:id="rId37"/>
    <p:sldId id="794" r:id="rId38"/>
    <p:sldId id="571" r:id="rId39"/>
    <p:sldId id="859"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03036E5-C2FA-4BAB-9CC5-48DC7194C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He asked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is your name?" </a:t>
            </a:r>
            <a:r>
              <a:rPr lang="en-US" sz="4000" dirty="0">
                <a:effectLst/>
                <a:latin typeface="Verdana" panose="020B0604030504040204" pitchFamily="34" charset="0"/>
                <a:ea typeface="Calibri" panose="020F0502020204030204" pitchFamily="34" charset="0"/>
                <a:cs typeface="Times New Roman" panose="02020603050405020304" pitchFamily="18" charset="0"/>
              </a:rPr>
              <a:t>And he answered, saying, "My name is Legion; for we are many." 10 Also he begged Him earnestly that He would not send them out of the country. 11 Now a large herd of swine was feeding there near the mountains. 12 So all the demons begged Him, saying, "Send us to the swine, that we may enter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13 And at once Jesus gave them permission. Then the unclean spirits went out and entered the swine (there were about two thousand); and the herd ran violently down the steep place into the sea, and drowned in the sea. 14 So those who fed the swine fled, and they told it in the city and in the country. And they went out to see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3891"/>
            <a:ext cx="11887200" cy="510309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But do you want to know, O foolish man, that faith without works is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21 Was not Abraham our father justified by works when he offered Isaac his son on the altar?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22:4-14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Then on the third day Abraham lifted his eyes and saw the place afar off. 5 And Abraham said to his young men, "Stay here with the donkey; the lad and I will go yonder and worship, and we will come back to you." 6 So Abraham took the wood of the burnt offering and laid it on Isaac his son; and he took the fire in his hand, and a knife, and the two of them went together.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But Isaac spoke to Abraham his father and said, "My father!" And he said, "Here I am, my son." Then he said, "Look, the fire and the wood, but where is the lamb for a burnt offering?" 8 And Abraham said, "My son, God will provide for Himself the lamb for a burnt offering." So the two of them went together.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9 Then they came to the place of which God had told him. And Abraham built an altar there and placed the wood in order; and he bound Isaac his son and laid him on the altar, upon the wood. 10 And Abraham stretched out his hand and took the knife to slay his son. 11 But the Angel of the LORD called to him from heaven and said, "Abraham, Abraham!" And he said, "Here I am."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He said, "Do not lay your hand on the lad, or do anything to him; for now I know that you fear God, since you have not withheld your son, your only son, from Me." 13 Then Abraham lifted his eyes and looked, and there behind him was a ram caught in a thicket by its horns. So Abraham went and took the ram, and offered it up for a burnt offering instead of his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Abraham called the name of the place, The-Lord-Will-Provide; as it is said to this day, "In the Mount of The LORD it shall be provided."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Do you see that faith was working together with his works, and by works faith was made perfect?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Faith to Grow in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2:19-26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31,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2A61C0CC-2B33-44AC-B699-8A6B2A2F2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Genesis 15:4-6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And behold, the word of the LORD came to him, saying, "This one shall not be your heir, but one who will come from your own body shall be your heir." 5 Then He brought him outside and said, "Look now toward heaven, and count the stars if you are able to number them." And He said to him, "So shall your descendants be." 6 And he believed in the LORD, and He accounted it to him for righteousness.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Thessalonians 1:3-6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remembering without ceasing your work of faith, labor of love, and patience of hope in our Lord Jesus Christ in the sight of our God and Father, 4 knowing, beloved brethren, your election by God. 5 For our gospel did not come to you in word only, but also in power, and in the Holy Spirit and in much assurance, as you know what kind of men we were among you for your sake.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23 And the Scripture was fulfilled which says, "Abraham believed God, and it was accounted to him for righteousness." And he was called the friend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20:7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"Are You not our God, who drove out the inhabitants of this land before Your people Israel, and gave it to the descendants of Abraham Your friend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Israel, are My servant, Jacob whom I have chosen, The descendants of Abraham My friend."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You see then that a man is justified by works, and not by faith only.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2:4</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say you have come to know Him, yet you do not keep His commandments, then the truth is not in you and you are a liar."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25 Likewise, was not Rahab the harlot also justified by works when she received the messengers and sent them out another way?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11:30-31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By faith the walls of Jericho fell down after they were encircled for seven days. 31 By faith the harlot Rahab did not perish with those who did not believe, when she had received the spies with peace.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26 For as the body without the spirit is dead, so faith without works is dead also.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2:19-26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You believe that there is one God. You do well. Even the demons believe--and tremble! 20 But do you want to know, O foolish man, that faith without works is dead? 21 Was not Abraham our father justified by works when he offered Isaac his son on the altar?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91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Christ Jesus neither circumcision nor uncircumcision avails anything, but faith working through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Likewise, was not Rahab the harlot also justified by works when she received the messengers and sent them out another way? 26 For as the body without the spirit is dead, so faith without works is dead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You believe that there is one God. You do well. Even the demons believe--and tremble!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5:1-14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they came to the other side of the sea, to the country of the Gadarenes. 2 And when He had come out of the boat, immediately there met Him out of the tombs a man with an unclean spirit, 3 who had his dwelling among the tombs; and no one could bind him, not even with chains,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4 because he had often been bound with shackles and chains. And the chains had been pulled apart by him, and the shackles broken in pieces; neither could anyone tame him. 5 And always, night and day, he was in the mountains and in the tombs, crying out and cutting himself with stones. 6 When he saw Jesus from afar, he ran and worshiped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he cried out with a loud voice and said, "What have I to do with You, Jesus, Son of the Most High God? I implore You by God that You do not torment me." 8 For He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out of the man, unclean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10755</TotalTime>
  <Words>1998</Words>
  <Application>Microsoft Office PowerPoint</Application>
  <PresentationFormat>Widescreen</PresentationFormat>
  <Paragraphs>131</Paragraphs>
  <Slides>38</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733</cp:revision>
  <dcterms:created xsi:type="dcterms:W3CDTF">2009-08-18T08:19:59Z</dcterms:created>
  <dcterms:modified xsi:type="dcterms:W3CDTF">2021-03-30T22:37:39Z</dcterms:modified>
</cp:coreProperties>
</file>