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3"/>
  </p:notesMasterIdLst>
  <p:handoutMasterIdLst>
    <p:handoutMasterId r:id="rId134"/>
  </p:handoutMasterIdLst>
  <p:sldIdLst>
    <p:sldId id="352" r:id="rId5"/>
    <p:sldId id="440" r:id="rId6"/>
    <p:sldId id="441" r:id="rId7"/>
    <p:sldId id="442" r:id="rId8"/>
    <p:sldId id="443" r:id="rId9"/>
    <p:sldId id="444" r:id="rId10"/>
    <p:sldId id="445" r:id="rId11"/>
    <p:sldId id="446" r:id="rId12"/>
    <p:sldId id="447" r:id="rId13"/>
    <p:sldId id="911" r:id="rId14"/>
    <p:sldId id="449" r:id="rId15"/>
    <p:sldId id="450" r:id="rId16"/>
    <p:sldId id="451" r:id="rId17"/>
    <p:sldId id="452" r:id="rId18"/>
    <p:sldId id="453" r:id="rId19"/>
    <p:sldId id="320" r:id="rId20"/>
    <p:sldId id="341" r:id="rId21"/>
    <p:sldId id="342" r:id="rId22"/>
    <p:sldId id="343" r:id="rId23"/>
    <p:sldId id="344" r:id="rId24"/>
    <p:sldId id="345" r:id="rId25"/>
    <p:sldId id="346" r:id="rId26"/>
    <p:sldId id="347" r:id="rId27"/>
    <p:sldId id="348" r:id="rId28"/>
    <p:sldId id="349" r:id="rId29"/>
    <p:sldId id="350" r:id="rId30"/>
    <p:sldId id="351" r:id="rId31"/>
    <p:sldId id="353" r:id="rId32"/>
    <p:sldId id="354" r:id="rId33"/>
    <p:sldId id="355" r:id="rId34"/>
    <p:sldId id="356" r:id="rId35"/>
    <p:sldId id="357" r:id="rId36"/>
    <p:sldId id="454" r:id="rId37"/>
    <p:sldId id="410" r:id="rId38"/>
    <p:sldId id="411" r:id="rId39"/>
    <p:sldId id="457" r:id="rId40"/>
    <p:sldId id="456" r:id="rId41"/>
    <p:sldId id="412" r:id="rId42"/>
    <p:sldId id="413" r:id="rId43"/>
    <p:sldId id="458" r:id="rId44"/>
    <p:sldId id="415" r:id="rId45"/>
    <p:sldId id="416" r:id="rId46"/>
    <p:sldId id="417" r:id="rId47"/>
    <p:sldId id="418" r:id="rId48"/>
    <p:sldId id="419" r:id="rId49"/>
    <p:sldId id="420" r:id="rId50"/>
    <p:sldId id="421"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36" r:id="rId66"/>
    <p:sldId id="437" r:id="rId67"/>
    <p:sldId id="438" r:id="rId68"/>
    <p:sldId id="439" r:id="rId69"/>
    <p:sldId id="459" r:id="rId70"/>
    <p:sldId id="460" r:id="rId71"/>
    <p:sldId id="461" r:id="rId72"/>
    <p:sldId id="462" r:id="rId73"/>
    <p:sldId id="463" r:id="rId74"/>
    <p:sldId id="912" r:id="rId75"/>
    <p:sldId id="913" r:id="rId76"/>
    <p:sldId id="466" r:id="rId77"/>
    <p:sldId id="467" r:id="rId78"/>
    <p:sldId id="468" r:id="rId79"/>
    <p:sldId id="469" r:id="rId80"/>
    <p:sldId id="470" r:id="rId81"/>
    <p:sldId id="471" r:id="rId82"/>
    <p:sldId id="826" r:id="rId83"/>
    <p:sldId id="464" r:id="rId84"/>
    <p:sldId id="865" r:id="rId85"/>
    <p:sldId id="914" r:id="rId86"/>
    <p:sldId id="888" r:id="rId87"/>
    <p:sldId id="889" r:id="rId88"/>
    <p:sldId id="890" r:id="rId89"/>
    <p:sldId id="891" r:id="rId90"/>
    <p:sldId id="892" r:id="rId91"/>
    <p:sldId id="893" r:id="rId92"/>
    <p:sldId id="894" r:id="rId93"/>
    <p:sldId id="895" r:id="rId94"/>
    <p:sldId id="896" r:id="rId95"/>
    <p:sldId id="897" r:id="rId96"/>
    <p:sldId id="898" r:id="rId97"/>
    <p:sldId id="899" r:id="rId98"/>
    <p:sldId id="900" r:id="rId99"/>
    <p:sldId id="901" r:id="rId100"/>
    <p:sldId id="902" r:id="rId101"/>
    <p:sldId id="903" r:id="rId102"/>
    <p:sldId id="904" r:id="rId103"/>
    <p:sldId id="905" r:id="rId104"/>
    <p:sldId id="906" r:id="rId105"/>
    <p:sldId id="907" r:id="rId106"/>
    <p:sldId id="908" r:id="rId107"/>
    <p:sldId id="909" r:id="rId108"/>
    <p:sldId id="910" r:id="rId109"/>
    <p:sldId id="867" r:id="rId110"/>
    <p:sldId id="868" r:id="rId111"/>
    <p:sldId id="869" r:id="rId112"/>
    <p:sldId id="870" r:id="rId113"/>
    <p:sldId id="871" r:id="rId114"/>
    <p:sldId id="872" r:id="rId115"/>
    <p:sldId id="873" r:id="rId116"/>
    <p:sldId id="874" r:id="rId117"/>
    <p:sldId id="875" r:id="rId118"/>
    <p:sldId id="876" r:id="rId119"/>
    <p:sldId id="877" r:id="rId120"/>
    <p:sldId id="878" r:id="rId121"/>
    <p:sldId id="879" r:id="rId122"/>
    <p:sldId id="880" r:id="rId123"/>
    <p:sldId id="881" r:id="rId124"/>
    <p:sldId id="502" r:id="rId125"/>
    <p:sldId id="503" r:id="rId126"/>
    <p:sldId id="795" r:id="rId127"/>
    <p:sldId id="796" r:id="rId128"/>
    <p:sldId id="797" r:id="rId129"/>
    <p:sldId id="794" r:id="rId130"/>
    <p:sldId id="571" r:id="rId131"/>
    <p:sldId id="859" r:id="rId13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79</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42331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2899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098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1865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40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2766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1765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0202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989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4437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9058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8"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130987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68252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83853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4387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762574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03749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98769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19776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644999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08603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4625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1630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6326699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solidFill>
                  <a:srgbClr val="FFFFFF"/>
                </a:solidFill>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solidFill>
                  <a:srgbClr val="FFFFFF"/>
                </a:solidFill>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solidFill>
                <a:srgbClr val="FFFFFF"/>
              </a:solidFill>
            </a:endParaRPr>
          </a:p>
        </p:txBody>
      </p:sp>
      <p:grpSp>
        <p:nvGrpSpPr>
          <p:cNvPr id="3"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solidFill>
                  <a:srgbClr val="FFFFFF"/>
                </a:solidFill>
              </a:endParaRPr>
            </a:p>
          </p:txBody>
        </p:sp>
      </p:grpSp>
      <p:grpSp>
        <p:nvGrpSpPr>
          <p:cNvPr id="5"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solidFill>
                  <a:srgbClr val="FFFFFF"/>
                </a:solidFill>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solidFill>
                  <a:srgbClr val="FFFFFF"/>
                </a:solidFill>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2946560"/>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(Passion)</a:t>
            </a:r>
          </a:p>
        </p:txBody>
      </p:sp>
    </p:spTree>
    <p:extLst>
      <p:ext uri="{BB962C8B-B14F-4D97-AF65-F5344CB8AC3E}">
        <p14:creationId xmlns:p14="http://schemas.microsoft.com/office/powerpoint/2010/main" val="161253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an orphan. Now you call me a citizen of Heaven. When I was broken you were my healing</a:t>
            </a:r>
          </a:p>
        </p:txBody>
      </p:sp>
    </p:spTree>
    <p:extLst>
      <p:ext uri="{BB962C8B-B14F-4D97-AF65-F5344CB8AC3E}">
        <p14:creationId xmlns:p14="http://schemas.microsoft.com/office/powerpoint/2010/main" val="5592235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I go and prepare a place for you, I will come again and receive you to Myself; that where I am, there you may be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thief does not come except to steal, and to kill, and to destroy. I have come that they may have life, and that they may have it more abundantly”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will see our Loved Ones!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Has Christ made a difference in your life?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Are you growing in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as He who called you is holy, you also be holy in all your conduct, 16 because it is written, "Be holy, for I am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“Pursue peace with all people, and holiness, without which no one will see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is your message as a believer?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Are you a beacon to the people with whom you work and live?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19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your love is the air that I’m breathing. I have a future my eyes are open. Cause when you call my  </a:t>
            </a:r>
          </a:p>
        </p:txBody>
      </p:sp>
    </p:spTree>
    <p:extLst>
      <p:ext uri="{BB962C8B-B14F-4D97-AF65-F5344CB8AC3E}">
        <p14:creationId xmlns:p14="http://schemas.microsoft.com/office/powerpoint/2010/main" val="37604235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4:30-32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And do not grieve the Holy Spirit of God, by whom you were sealed for the day of redemption. 31 Let all bitterness, wrath, anger, clamor, and evil speaking be put away from you, with all malice. 32 And be kind to one another, tenderhearted, forgiving one another, just as God in Christ forgave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0361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Are you serving the Lord in the power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22935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16:8-11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r>
              <a:rPr lang="en-US" sz="3600" dirty="0">
                <a:effectLst/>
                <a:latin typeface="Verdana" panose="020B0604030504040204" pitchFamily="34" charset="0"/>
                <a:ea typeface="Calibri" panose="020F0502020204030204" pitchFamily="34" charset="0"/>
                <a:cs typeface="Times New Roman" panose="02020603050405020304" pitchFamily="18" charset="0"/>
              </a:rPr>
              <a:t> 9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a:t>
            </a:r>
            <a:r>
              <a:rPr lang="en-US" sz="3600" dirty="0">
                <a:effectLst/>
                <a:latin typeface="Verdana" panose="020B0604030504040204" pitchFamily="34" charset="0"/>
                <a:ea typeface="Calibri" panose="020F0502020204030204" pitchFamily="34" charset="0"/>
                <a:cs typeface="Times New Roman" panose="02020603050405020304" pitchFamily="18" charset="0"/>
              </a:rPr>
              <a:t> 10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righteousness, because I go to My Father and you see Me no more;</a:t>
            </a:r>
            <a:r>
              <a:rPr lang="en-US" sz="3600" dirty="0">
                <a:effectLst/>
                <a:latin typeface="Verdana" panose="020B0604030504040204" pitchFamily="34" charset="0"/>
                <a:ea typeface="Calibri" panose="020F0502020204030204" pitchFamily="34" charset="0"/>
                <a:cs typeface="Times New Roman" panose="02020603050405020304" pitchFamily="18" charset="0"/>
              </a:rPr>
              <a:t> 11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judgment, because the ruler of this world is judged.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9805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3240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Do you realize that you are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never alone?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87995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6 So we may boldly say: "The LORD is my helper; I will not fear. What can man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422078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How often do you think about Christ’s resurrection?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0911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hope does it offer in the midst of your daily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451243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has Jesus’ resurrection affected how you live?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960793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Is death to sin evident in your character, conversations, and conduct?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7814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a:t>
            </a:r>
          </a:p>
        </p:txBody>
      </p:sp>
    </p:spTree>
    <p:extLst>
      <p:ext uri="{BB962C8B-B14F-4D97-AF65-F5344CB8AC3E}">
        <p14:creationId xmlns:p14="http://schemas.microsoft.com/office/powerpoint/2010/main" val="13219551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5. Could those who know you well say that you are living a new kind of life, or would they say you are still living as you did before salvation?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8602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ran out of that Grave. Out of the darkness. Into your Glorious Day. You Called my Name and I ran </a:t>
            </a:r>
          </a:p>
        </p:txBody>
      </p:sp>
    </p:spTree>
    <p:extLst>
      <p:ext uri="{BB962C8B-B14F-4D97-AF65-F5344CB8AC3E}">
        <p14:creationId xmlns:p14="http://schemas.microsoft.com/office/powerpoint/2010/main" val="112118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Out of that Grave. Out of the darkness. Into your Glorious Day. </a:t>
            </a:r>
          </a:p>
        </p:txBody>
      </p:sp>
    </p:spTree>
    <p:extLst>
      <p:ext uri="{BB962C8B-B14F-4D97-AF65-F5344CB8AC3E}">
        <p14:creationId xmlns:p14="http://schemas.microsoft.com/office/powerpoint/2010/main" val="318984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74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3417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678960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257712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I’m not afraid to show you my weakness. My failures and flaws Lord you’ve </a:t>
            </a:r>
          </a:p>
        </p:txBody>
      </p:sp>
    </p:spTree>
    <p:extLst>
      <p:ext uri="{BB962C8B-B14F-4D97-AF65-F5344CB8AC3E}">
        <p14:creationId xmlns:p14="http://schemas.microsoft.com/office/powerpoint/2010/main" val="101532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buried beneath my shame. Who could carry that kind of weight. It was my tomb till I met you.</a:t>
            </a:r>
          </a:p>
        </p:txBody>
      </p:sp>
    </p:spTree>
    <p:extLst>
      <p:ext uri="{BB962C8B-B14F-4D97-AF65-F5344CB8AC3E}">
        <p14:creationId xmlns:p14="http://schemas.microsoft.com/office/powerpoint/2010/main" val="184822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friend . Cause the God of the mountain. Is the God of the Valley. </a:t>
            </a:r>
          </a:p>
        </p:txBody>
      </p:sp>
    </p:spTree>
    <p:extLst>
      <p:ext uri="{BB962C8B-B14F-4D97-AF65-F5344CB8AC3E}">
        <p14:creationId xmlns:p14="http://schemas.microsoft.com/office/powerpoint/2010/main" val="251092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356526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375837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than you. There’s nothing better than you. Lord’ there’s nothing. Nothing is better than you.</a:t>
            </a:r>
          </a:p>
        </p:txBody>
      </p:sp>
    </p:spTree>
    <p:extLst>
      <p:ext uri="{BB962C8B-B14F-4D97-AF65-F5344CB8AC3E}">
        <p14:creationId xmlns:p14="http://schemas.microsoft.com/office/powerpoint/2010/main" val="268661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357528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369697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887116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27871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2262666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195404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breathing but not alive. All my failures I try to hide. It was my tomb, Yeah Till I met you. </a:t>
            </a:r>
          </a:p>
        </p:txBody>
      </p:sp>
    </p:spTree>
    <p:extLst>
      <p:ext uri="{BB962C8B-B14F-4D97-AF65-F5344CB8AC3E}">
        <p14:creationId xmlns:p14="http://schemas.microsoft.com/office/powerpoint/2010/main" val="356456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231268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3334796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258002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“Anthem”</a:t>
            </a:r>
          </a:p>
          <a:p>
            <a:pPr marL="0" indent="0" algn="ctr">
              <a:buNone/>
            </a:pPr>
            <a:r>
              <a:rPr lang="en-US" sz="4400" b="1" dirty="0">
                <a:solidFill>
                  <a:schemeClr val="bg1"/>
                </a:solidFill>
                <a:latin typeface="Arial"/>
                <a:ea typeface="+mn-lt"/>
                <a:cs typeface="+mn-lt"/>
              </a:rPr>
              <a:t>(Planet Shakers)</a:t>
            </a:r>
          </a:p>
        </p:txBody>
      </p:sp>
    </p:spTree>
    <p:extLst>
      <p:ext uri="{BB962C8B-B14F-4D97-AF65-F5344CB8AC3E}">
        <p14:creationId xmlns:p14="http://schemas.microsoft.com/office/powerpoint/2010/main" val="1815521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By his stripes we are healed. By his nail pierced hands we are free. By his blood, we’re washed clean</a:t>
            </a:r>
          </a:p>
        </p:txBody>
      </p:sp>
    </p:spTree>
    <p:extLst>
      <p:ext uri="{BB962C8B-B14F-4D97-AF65-F5344CB8AC3E}">
        <p14:creationId xmlns:p14="http://schemas.microsoft.com/office/powerpoint/2010/main" val="3173678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we have the Victory. The Power of sin is broken. Jesus overcame it all. He has won our</a:t>
            </a:r>
          </a:p>
        </p:txBody>
      </p:sp>
    </p:spTree>
    <p:extLst>
      <p:ext uri="{BB962C8B-B14F-4D97-AF65-F5344CB8AC3E}">
        <p14:creationId xmlns:p14="http://schemas.microsoft.com/office/powerpoint/2010/main" val="335806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By his stripes we healed. By his nail pierced hands were free. By his blood we’re washed clean.</a:t>
            </a:r>
          </a:p>
        </p:txBody>
      </p:sp>
    </p:spTree>
    <p:extLst>
      <p:ext uri="{BB962C8B-B14F-4D97-AF65-F5344CB8AC3E}">
        <p14:creationId xmlns:p14="http://schemas.microsoft.com/office/powerpoint/2010/main" val="2690911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we have the Victory. The Power of sin is broken. Jesus overcame it all. He has won our</a:t>
            </a:r>
          </a:p>
        </p:txBody>
      </p:sp>
    </p:spTree>
    <p:extLst>
      <p:ext uri="{BB962C8B-B14F-4D97-AF65-F5344CB8AC3E}">
        <p14:creationId xmlns:p14="http://schemas.microsoft.com/office/powerpoint/2010/main" val="3852316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freedom. Jesus has won it all. Hallelujah, you have one the victory. Hallelujah, You have won it all for</a:t>
            </a:r>
          </a:p>
        </p:txBody>
      </p:sp>
    </p:spTree>
    <p:extLst>
      <p:ext uri="{BB962C8B-B14F-4D97-AF65-F5344CB8AC3E}">
        <p14:creationId xmlns:p14="http://schemas.microsoft.com/office/powerpoint/2010/main" val="193538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Death could not hold you down., You are the risen King. Seated in Majesty, you are the risen King.</a:t>
            </a:r>
          </a:p>
        </p:txBody>
      </p:sp>
    </p:spTree>
    <p:extLst>
      <p:ext uri="{BB962C8B-B14F-4D97-AF65-F5344CB8AC3E}">
        <p14:creationId xmlns:p14="http://schemas.microsoft.com/office/powerpoint/2010/main" val="314234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p:txBody>
      </p:sp>
    </p:spTree>
    <p:extLst>
      <p:ext uri="{BB962C8B-B14F-4D97-AF65-F5344CB8AC3E}">
        <p14:creationId xmlns:p14="http://schemas.microsoft.com/office/powerpoint/2010/main" val="4278496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By his stripes we are healed. By his nail pierced hands were free. By his blood, we’re washed clean.</a:t>
            </a:r>
          </a:p>
        </p:txBody>
      </p:sp>
    </p:spTree>
    <p:extLst>
      <p:ext uri="{BB962C8B-B14F-4D97-AF65-F5344CB8AC3E}">
        <p14:creationId xmlns:p14="http://schemas.microsoft.com/office/powerpoint/2010/main" val="86199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have the Victory. The Power of sin is broken. Jesus over came it all. He has won our freedom. </a:t>
            </a:r>
          </a:p>
        </p:txBody>
      </p:sp>
    </p:spTree>
    <p:extLst>
      <p:ext uri="{BB962C8B-B14F-4D97-AF65-F5344CB8AC3E}">
        <p14:creationId xmlns:p14="http://schemas.microsoft.com/office/powerpoint/2010/main" val="230196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has won it all. Hallelujah you have won the victory. Hallelujah, you have won it all for me. Death</a:t>
            </a:r>
          </a:p>
        </p:txBody>
      </p:sp>
    </p:spTree>
    <p:extLst>
      <p:ext uri="{BB962C8B-B14F-4D97-AF65-F5344CB8AC3E}">
        <p14:creationId xmlns:p14="http://schemas.microsoft.com/office/powerpoint/2010/main" val="1435931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could not hold you down, You are the risen King. Seated in Majesty. You are the risen king.</a:t>
            </a:r>
          </a:p>
        </p:txBody>
      </p:sp>
    </p:spTree>
    <p:extLst>
      <p:ext uri="{BB962C8B-B14F-4D97-AF65-F5344CB8AC3E}">
        <p14:creationId xmlns:p14="http://schemas.microsoft.com/office/powerpoint/2010/main" val="3888482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is risen, he is alive. He won the victory. Hallelujah, you have won it all for me. Death could</a:t>
            </a:r>
          </a:p>
        </p:txBody>
      </p:sp>
    </p:spTree>
    <p:extLst>
      <p:ext uri="{BB962C8B-B14F-4D97-AF65-F5344CB8AC3E}">
        <p14:creationId xmlns:p14="http://schemas.microsoft.com/office/powerpoint/2010/main" val="1747089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 hold you down, You are the risen King. Seated in majesty, you are the risen King. Hallelujah, you </a:t>
            </a:r>
          </a:p>
        </p:txBody>
      </p:sp>
    </p:spTree>
    <p:extLst>
      <p:ext uri="{BB962C8B-B14F-4D97-AF65-F5344CB8AC3E}">
        <p14:creationId xmlns:p14="http://schemas.microsoft.com/office/powerpoint/2010/main" val="4018227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the risen King.</a:t>
            </a:r>
          </a:p>
        </p:txBody>
      </p:sp>
    </p:spTree>
    <p:extLst>
      <p:ext uri="{BB962C8B-B14F-4D97-AF65-F5344CB8AC3E}">
        <p14:creationId xmlns:p14="http://schemas.microsoft.com/office/powerpoint/2010/main" val="3850522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O Come to the Altar”</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78020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hurting and broken within? Overwhelmed by the weight of your sin? Jesus is calling</a:t>
            </a:r>
          </a:p>
        </p:txBody>
      </p:sp>
    </p:spTree>
    <p:extLst>
      <p:ext uri="{BB962C8B-B14F-4D97-AF65-F5344CB8AC3E}">
        <p14:creationId xmlns:p14="http://schemas.microsoft.com/office/powerpoint/2010/main" val="2834928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 come to the end of yourself. Do you thirst for a drink from the well? Jesus is calling</a:t>
            </a:r>
          </a:p>
        </p:txBody>
      </p:sp>
    </p:spTree>
    <p:extLst>
      <p:ext uri="{BB962C8B-B14F-4D97-AF65-F5344CB8AC3E}">
        <p14:creationId xmlns:p14="http://schemas.microsoft.com/office/powerpoint/2010/main" val="348888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0593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 Come to the Altar. The Father’s arms are open wide. Forgiveness was bought with. The precious </a:t>
            </a:r>
          </a:p>
        </p:txBody>
      </p:sp>
    </p:spTree>
    <p:extLst>
      <p:ext uri="{BB962C8B-B14F-4D97-AF65-F5344CB8AC3E}">
        <p14:creationId xmlns:p14="http://schemas.microsoft.com/office/powerpoint/2010/main" val="691272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Leave behind your regrets and mistakes. Come today there’s no reason to wait. </a:t>
            </a:r>
          </a:p>
        </p:txBody>
      </p:sp>
    </p:spTree>
    <p:extLst>
      <p:ext uri="{BB962C8B-B14F-4D97-AF65-F5344CB8AC3E}">
        <p14:creationId xmlns:p14="http://schemas.microsoft.com/office/powerpoint/2010/main" val="2171680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is calling. Bring your sorrows and trade them for joy. From the ashes a new life is born. Jesus is</a:t>
            </a:r>
          </a:p>
        </p:txBody>
      </p:sp>
    </p:spTree>
    <p:extLst>
      <p:ext uri="{BB962C8B-B14F-4D97-AF65-F5344CB8AC3E}">
        <p14:creationId xmlns:p14="http://schemas.microsoft.com/office/powerpoint/2010/main" val="462287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Calling. O come to the Altar. The Father’s arms are open wide. Forgiveness was bought with the </a:t>
            </a:r>
          </a:p>
        </p:txBody>
      </p:sp>
    </p:spTree>
    <p:extLst>
      <p:ext uri="{BB962C8B-B14F-4D97-AF65-F5344CB8AC3E}">
        <p14:creationId xmlns:p14="http://schemas.microsoft.com/office/powerpoint/2010/main" val="3504105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O Come to the Altar. The Father’s arms are open wide. Forgiveness was</a:t>
            </a:r>
          </a:p>
        </p:txBody>
      </p:sp>
    </p:spTree>
    <p:extLst>
      <p:ext uri="{BB962C8B-B14F-4D97-AF65-F5344CB8AC3E}">
        <p14:creationId xmlns:p14="http://schemas.microsoft.com/office/powerpoint/2010/main" val="1879250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Bought with. The precious blood of Jesus Christ . Oh,</a:t>
            </a:r>
          </a:p>
          <a:p>
            <a:pPr marL="0" indent="0" algn="ctr">
              <a:buNone/>
            </a:pPr>
            <a:r>
              <a:rPr lang="en-US" sz="4000" dirty="0">
                <a:solidFill>
                  <a:schemeClr val="bg1"/>
                </a:solidFill>
                <a:latin typeface="Arial"/>
                <a:ea typeface="+mn-lt"/>
                <a:cs typeface="+mn-lt"/>
              </a:rPr>
              <a:t>What a Savior. Isn’t he wonderful. Sing Hallelujah </a:t>
            </a:r>
          </a:p>
        </p:txBody>
      </p:sp>
    </p:spTree>
    <p:extLst>
      <p:ext uri="{BB962C8B-B14F-4D97-AF65-F5344CB8AC3E}">
        <p14:creationId xmlns:p14="http://schemas.microsoft.com/office/powerpoint/2010/main" val="2300858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is risen.  Bow down before him. For he is Lord of all . Sing Hallelujah Christ is risen. Oh what a </a:t>
            </a:r>
          </a:p>
        </p:txBody>
      </p:sp>
    </p:spTree>
    <p:extLst>
      <p:ext uri="{BB962C8B-B14F-4D97-AF65-F5344CB8AC3E}">
        <p14:creationId xmlns:p14="http://schemas.microsoft.com/office/powerpoint/2010/main" val="2770340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Savior. Isn’t he wonderful. Sing Hallelujah Christ is risen. Bow down before him. For he is Lord of all</a:t>
            </a:r>
          </a:p>
        </p:txBody>
      </p:sp>
    </p:spTree>
    <p:extLst>
      <p:ext uri="{BB962C8B-B14F-4D97-AF65-F5344CB8AC3E}">
        <p14:creationId xmlns:p14="http://schemas.microsoft.com/office/powerpoint/2010/main" val="3639572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Hallelujah, Christ is Risen. O Come to the Altar. The Father’s arms are open wide.</a:t>
            </a:r>
          </a:p>
        </p:txBody>
      </p:sp>
    </p:spTree>
    <p:extLst>
      <p:ext uri="{BB962C8B-B14F-4D97-AF65-F5344CB8AC3E}">
        <p14:creationId xmlns:p14="http://schemas.microsoft.com/office/powerpoint/2010/main" val="901667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Forgiveness was bought with. The precious Blood of Jesus Christ. O Come to the Altar. The Father’s arms</a:t>
            </a:r>
          </a:p>
        </p:txBody>
      </p:sp>
    </p:spTree>
    <p:extLst>
      <p:ext uri="{BB962C8B-B14F-4D97-AF65-F5344CB8AC3E}">
        <p14:creationId xmlns:p14="http://schemas.microsoft.com/office/powerpoint/2010/main" val="269913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1742220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open wide. Forgiveness was bought with the precious blood of Jesus Christ.</a:t>
            </a:r>
          </a:p>
        </p:txBody>
      </p:sp>
    </p:spTree>
    <p:extLst>
      <p:ext uri="{BB962C8B-B14F-4D97-AF65-F5344CB8AC3E}">
        <p14:creationId xmlns:p14="http://schemas.microsoft.com/office/powerpoint/2010/main" val="1556136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Bear your cross as you wait for the crown. Tell the world of the treasure you’ve found.</a:t>
            </a:r>
          </a:p>
        </p:txBody>
      </p:sp>
    </p:spTree>
    <p:extLst>
      <p:ext uri="{BB962C8B-B14F-4D97-AF65-F5344CB8AC3E}">
        <p14:creationId xmlns:p14="http://schemas.microsoft.com/office/powerpoint/2010/main" val="3790622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”By The Cross”</a:t>
            </a:r>
          </a:p>
          <a:p>
            <a:pPr marL="0" indent="0" algn="ctr">
              <a:buNone/>
            </a:pPr>
            <a:r>
              <a:rPr lang="en-US" sz="4400" b="1" dirty="0">
                <a:solidFill>
                  <a:schemeClr val="bg1"/>
                </a:solidFill>
                <a:latin typeface="Arial"/>
                <a:ea typeface="+mn-lt"/>
                <a:cs typeface="+mn-lt"/>
              </a:rPr>
              <a:t>(Red Rocks Worship)</a:t>
            </a:r>
          </a:p>
        </p:txBody>
      </p:sp>
    </p:spTree>
    <p:extLst>
      <p:ext uri="{BB962C8B-B14F-4D97-AF65-F5344CB8AC3E}">
        <p14:creationId xmlns:p14="http://schemas.microsoft.com/office/powerpoint/2010/main" val="4259042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Long my soul has waited for you. Bound by sin and nature’s night. But in the secret, I will find you.</a:t>
            </a:r>
          </a:p>
        </p:txBody>
      </p:sp>
    </p:spTree>
    <p:extLst>
      <p:ext uri="{BB962C8B-B14F-4D97-AF65-F5344CB8AC3E}">
        <p14:creationId xmlns:p14="http://schemas.microsoft.com/office/powerpoint/2010/main" val="3120448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ray of holy night. Oh’ these chains were sweetly broken. Bound by shame, You set me free.</a:t>
            </a:r>
          </a:p>
        </p:txBody>
      </p:sp>
    </p:spTree>
    <p:extLst>
      <p:ext uri="{BB962C8B-B14F-4D97-AF65-F5344CB8AC3E}">
        <p14:creationId xmlns:p14="http://schemas.microsoft.com/office/powerpoint/2010/main" val="1319342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Perfect love, my fear was stolen. When, thou, My Jesus, died for me. By the cross of Jesus Christ.</a:t>
            </a:r>
          </a:p>
        </p:txBody>
      </p:sp>
    </p:spTree>
    <p:extLst>
      <p:ext uri="{BB962C8B-B14F-4D97-AF65-F5344CB8AC3E}">
        <p14:creationId xmlns:p14="http://schemas.microsoft.com/office/powerpoint/2010/main" val="3935615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sin was brought at the highest price. And every fear was lost, every sin erased. When Jesus</a:t>
            </a:r>
          </a:p>
        </p:txBody>
      </p:sp>
    </p:spTree>
    <p:extLst>
      <p:ext uri="{BB962C8B-B14F-4D97-AF65-F5344CB8AC3E}">
        <p14:creationId xmlns:p14="http://schemas.microsoft.com/office/powerpoint/2010/main" val="3254939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took the cross, He took my place. All my heart I lay before thee. To sound the depths of love divine.</a:t>
            </a:r>
          </a:p>
        </p:txBody>
      </p:sp>
    </p:spTree>
    <p:extLst>
      <p:ext uri="{BB962C8B-B14F-4D97-AF65-F5344CB8AC3E}">
        <p14:creationId xmlns:p14="http://schemas.microsoft.com/office/powerpoint/2010/main" val="3805147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free, so infinite, Your glory. That I am Yours and you are mine. By the Cross of Jesus. Every sin was </a:t>
            </a:r>
          </a:p>
        </p:txBody>
      </p:sp>
    </p:spTree>
    <p:extLst>
      <p:ext uri="{BB962C8B-B14F-4D97-AF65-F5344CB8AC3E}">
        <p14:creationId xmlns:p14="http://schemas.microsoft.com/office/powerpoint/2010/main" val="3599198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was bought at the highest price. And every fear was lost, every sin erased. When Jesus took the cross</a:t>
            </a:r>
          </a:p>
        </p:txBody>
      </p:sp>
    </p:spTree>
    <p:extLst>
      <p:ext uri="{BB962C8B-B14F-4D97-AF65-F5344CB8AC3E}">
        <p14:creationId xmlns:p14="http://schemas.microsoft.com/office/powerpoint/2010/main" val="239468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met you. When you called my Name and I ran out of that grave. Out of the darkness into your</a:t>
            </a:r>
          </a:p>
        </p:txBody>
      </p:sp>
    </p:spTree>
    <p:extLst>
      <p:ext uri="{BB962C8B-B14F-4D97-AF65-F5344CB8AC3E}">
        <p14:creationId xmlns:p14="http://schemas.microsoft.com/office/powerpoint/2010/main" val="3761910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took my place, yeah. Then sings my soul. Then cries my 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a:t>
            </a:r>
          </a:p>
        </p:txBody>
      </p:sp>
    </p:spTree>
    <p:extLst>
      <p:ext uri="{BB962C8B-B14F-4D97-AF65-F5344CB8AC3E}">
        <p14:creationId xmlns:p14="http://schemas.microsoft.com/office/powerpoint/2010/main" val="2100298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 Christ alone. Then sings my soul, then cries my </a:t>
            </a:r>
          </a:p>
        </p:txBody>
      </p:sp>
    </p:spTree>
    <p:extLst>
      <p:ext uri="{BB962C8B-B14F-4D97-AF65-F5344CB8AC3E}">
        <p14:creationId xmlns:p14="http://schemas.microsoft.com/office/powerpoint/2010/main" val="1482358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a:t>
            </a:r>
          </a:p>
        </p:txBody>
      </p:sp>
    </p:spTree>
    <p:extLst>
      <p:ext uri="{BB962C8B-B14F-4D97-AF65-F5344CB8AC3E}">
        <p14:creationId xmlns:p14="http://schemas.microsoft.com/office/powerpoint/2010/main" val="1645055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alone. I’ll praise the name of Christ alone. Long my soul has waited for you. Bound by sin and </a:t>
            </a:r>
          </a:p>
        </p:txBody>
      </p:sp>
    </p:spTree>
    <p:extLst>
      <p:ext uri="{BB962C8B-B14F-4D97-AF65-F5344CB8AC3E}">
        <p14:creationId xmlns:p14="http://schemas.microsoft.com/office/powerpoint/2010/main" val="16543607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Natures night. But in secret, I will find you. A mighty flood of Holy light. </a:t>
            </a:r>
            <a:r>
              <a:rPr lang="en-US" sz="4000" dirty="0" err="1">
                <a:solidFill>
                  <a:schemeClr val="bg1"/>
                </a:solidFill>
                <a:latin typeface="Arial"/>
                <a:ea typeface="+mn-lt"/>
                <a:cs typeface="+mn-lt"/>
              </a:rPr>
              <a:t>Yeah,yeah,yeah</a:t>
            </a:r>
            <a:r>
              <a:rPr lang="en-US" sz="4000" dirty="0">
                <a:solidFill>
                  <a:schemeClr val="bg1"/>
                </a:solidFill>
                <a:latin typeface="Arial"/>
                <a:ea typeface="+mn-lt"/>
                <a:cs typeface="+mn-lt"/>
              </a:rPr>
              <a:t>. And by the</a:t>
            </a:r>
          </a:p>
        </p:txBody>
      </p:sp>
    </p:spTree>
    <p:extLst>
      <p:ext uri="{BB962C8B-B14F-4D97-AF65-F5344CB8AC3E}">
        <p14:creationId xmlns:p14="http://schemas.microsoft.com/office/powerpoint/2010/main" val="1355407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of Jesus Christ. Every sin was bought at highest price. And every fear was lost., every sin</a:t>
            </a:r>
          </a:p>
        </p:txBody>
      </p:sp>
    </p:spTree>
    <p:extLst>
      <p:ext uri="{BB962C8B-B14F-4D97-AF65-F5344CB8AC3E}">
        <p14:creationId xmlns:p14="http://schemas.microsoft.com/office/powerpoint/2010/main" val="4262078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Erased. When Jesus took the cross, He took my place. And by the cross of Jesus Christ. Every sin</a:t>
            </a:r>
          </a:p>
        </p:txBody>
      </p:sp>
    </p:spTree>
    <p:extLst>
      <p:ext uri="{BB962C8B-B14F-4D97-AF65-F5344CB8AC3E}">
        <p14:creationId xmlns:p14="http://schemas.microsoft.com/office/powerpoint/2010/main" val="2002777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 bought at the highest price. And every fear was lost, every sin erased. When Jesus took the Cross</a:t>
            </a:r>
          </a:p>
        </p:txBody>
      </p:sp>
    </p:spTree>
    <p:extLst>
      <p:ext uri="{BB962C8B-B14F-4D97-AF65-F5344CB8AC3E}">
        <p14:creationId xmlns:p14="http://schemas.microsoft.com/office/powerpoint/2010/main" val="25629883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took my place. When Jesus took the cross, He took my place.</a:t>
            </a:r>
          </a:p>
        </p:txBody>
      </p:sp>
    </p:spTree>
    <p:extLst>
      <p:ext uri="{BB962C8B-B14F-4D97-AF65-F5344CB8AC3E}">
        <p14:creationId xmlns:p14="http://schemas.microsoft.com/office/powerpoint/2010/main" val="23809717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Has Risen on </a:t>
            </a:r>
            <a:r>
              <a:rPr lang="en-US" sz="3200" b="1" dirty="0" err="1">
                <a:effectLst/>
                <a:latin typeface="Verdana" panose="020B0604030504040204" pitchFamily="34" charset="0"/>
                <a:ea typeface="Calibri" panose="020F0502020204030204" pitchFamily="34" charset="0"/>
                <a:cs typeface="Times New Roman" panose="02020603050405020304" pitchFamily="18" charset="0"/>
              </a:rPr>
              <a:t>Firstfruits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Corinthians 15:20-26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4,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weapon, missile, rocket&#10;&#10;Description automatically generated">
            <a:extLst>
              <a:ext uri="{FF2B5EF4-FFF2-40B4-BE49-F238E27FC236}">
                <a16:creationId xmlns:a16="http://schemas.microsoft.com/office/drawing/2014/main" id="{C9D19A4E-13E3-4075-99E4-301E42163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38091"/>
            <a:ext cx="1483976" cy="11129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Glorious Day. You called my name and I ran out of that Grave. Out of the darkness into your Glorious </a:t>
            </a:r>
          </a:p>
        </p:txBody>
      </p:sp>
    </p:spTree>
    <p:extLst>
      <p:ext uri="{BB962C8B-B14F-4D97-AF65-F5344CB8AC3E}">
        <p14:creationId xmlns:p14="http://schemas.microsoft.com/office/powerpoint/2010/main" val="10129687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Corinthians 15:20-26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20 But now Christ is risen from the dead, and has become the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3800" dirty="0">
                <a:effectLst/>
                <a:latin typeface="Verdana" panose="020B0604030504040204" pitchFamily="34" charset="0"/>
                <a:ea typeface="Calibri" panose="020F0502020204030204" pitchFamily="34" charset="0"/>
                <a:cs typeface="Times New Roman" panose="02020603050405020304" pitchFamily="18" charset="0"/>
              </a:rPr>
              <a:t> of those who have fallen asleep. 21 For since by man came death, by Man also came the resurrection of the dead. 22 For as in Adam all die, even so in Christ all shall be made alive. 23 But each one in his own order: Christ the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3800" dirty="0">
                <a:effectLst/>
                <a:latin typeface="Verdana" panose="020B0604030504040204" pitchFamily="34" charset="0"/>
                <a:ea typeface="Calibri" panose="020F0502020204030204" pitchFamily="34" charset="0"/>
                <a:cs typeface="Times New Roman" panose="02020603050405020304" pitchFamily="18" charset="0"/>
              </a:rPr>
              <a:t>, afterward those who are Christ's at His coming.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Then comes the end, when He delivers the kingdom to God the Father, when He puts an end to all rule and all authority and power. 25 For He must reign till He has put all enemies under His feet. 26 The last enemy that will be destroyed is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C7C7C7"/>
        </a:solidFill>
        <a:effectLst/>
      </p:bgPr>
    </p:bg>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4495800" y="228601"/>
            <a:ext cx="3200400" cy="409575"/>
          </a:xfrm>
          <a:prstGeom prst="rect">
            <a:avLst/>
          </a:prstGeom>
          <a:solidFill>
            <a:schemeClr val="tx1"/>
          </a:solidFill>
          <a:ln w="12700">
            <a:solidFill>
              <a:srgbClr val="000000"/>
            </a:solid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Verdana" pitchFamily="34" charset="0"/>
                <a:ea typeface="+mn-ea"/>
                <a:cs typeface="Arial" charset="0"/>
              </a:rPr>
              <a:t>BIBLICAL HOLIDAYS</a:t>
            </a:r>
          </a:p>
        </p:txBody>
      </p:sp>
      <p:sp>
        <p:nvSpPr>
          <p:cNvPr id="5123" name="Line 14"/>
          <p:cNvSpPr>
            <a:spLocks noChangeShapeType="1"/>
          </p:cNvSpPr>
          <p:nvPr/>
        </p:nvSpPr>
        <p:spPr bwMode="auto">
          <a:xfrm>
            <a:off x="3276600" y="457200"/>
            <a:ext cx="1219200" cy="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4" name="Line 15"/>
          <p:cNvSpPr>
            <a:spLocks noChangeShapeType="1"/>
          </p:cNvSpPr>
          <p:nvPr/>
        </p:nvSpPr>
        <p:spPr bwMode="auto">
          <a:xfrm>
            <a:off x="7696200" y="457200"/>
            <a:ext cx="1219200" cy="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5" name="Text Box 16"/>
          <p:cNvSpPr txBox="1">
            <a:spLocks noChangeArrowheads="1"/>
          </p:cNvSpPr>
          <p:nvPr/>
        </p:nvSpPr>
        <p:spPr bwMode="auto">
          <a:xfrm>
            <a:off x="2057400" y="914401"/>
            <a:ext cx="4724400" cy="366713"/>
          </a:xfrm>
          <a:prstGeom prst="rect">
            <a:avLst/>
          </a:prstGeom>
          <a:solidFill>
            <a:srgbClr val="00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pitchFamily="34" charset="0"/>
                <a:ea typeface="+mn-ea"/>
                <a:cs typeface="Arial" charset="0"/>
              </a:rPr>
              <a:t>SPRING FEASTS</a:t>
            </a:r>
          </a:p>
        </p:txBody>
      </p:sp>
      <p:sp>
        <p:nvSpPr>
          <p:cNvPr id="5126" name="Text Box 17"/>
          <p:cNvSpPr txBox="1">
            <a:spLocks noChangeArrowheads="1"/>
          </p:cNvSpPr>
          <p:nvPr/>
        </p:nvSpPr>
        <p:spPr bwMode="auto">
          <a:xfrm>
            <a:off x="8001000" y="914401"/>
            <a:ext cx="2362200" cy="366713"/>
          </a:xfrm>
          <a:prstGeom prst="rect">
            <a:avLst/>
          </a:prstGeom>
          <a:solidFill>
            <a:srgbClr val="00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pitchFamily="34" charset="0"/>
                <a:ea typeface="+mn-ea"/>
                <a:cs typeface="Arial" charset="0"/>
              </a:rPr>
              <a:t>FALL FEASTS</a:t>
            </a:r>
          </a:p>
        </p:txBody>
      </p:sp>
      <p:sp>
        <p:nvSpPr>
          <p:cNvPr id="5127" name="Line 18"/>
          <p:cNvSpPr>
            <a:spLocks noChangeShapeType="1"/>
          </p:cNvSpPr>
          <p:nvPr/>
        </p:nvSpPr>
        <p:spPr bwMode="auto">
          <a:xfrm>
            <a:off x="3276600" y="457200"/>
            <a:ext cx="0" cy="533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8" name="Line 19"/>
          <p:cNvSpPr>
            <a:spLocks noChangeShapeType="1"/>
          </p:cNvSpPr>
          <p:nvPr/>
        </p:nvSpPr>
        <p:spPr bwMode="auto">
          <a:xfrm>
            <a:off x="8915400" y="457200"/>
            <a:ext cx="0" cy="4572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29" name="Line 20"/>
          <p:cNvSpPr>
            <a:spLocks noChangeShapeType="1"/>
          </p:cNvSpPr>
          <p:nvPr/>
        </p:nvSpPr>
        <p:spPr bwMode="auto">
          <a:xfrm>
            <a:off x="2362200" y="12192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0" name="Line 21"/>
          <p:cNvSpPr>
            <a:spLocks noChangeShapeType="1"/>
          </p:cNvSpPr>
          <p:nvPr/>
        </p:nvSpPr>
        <p:spPr bwMode="auto">
          <a:xfrm>
            <a:off x="3276600" y="1295400"/>
            <a:ext cx="0" cy="2438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1" name="Line 22"/>
          <p:cNvSpPr>
            <a:spLocks noChangeShapeType="1"/>
          </p:cNvSpPr>
          <p:nvPr/>
        </p:nvSpPr>
        <p:spPr bwMode="auto">
          <a:xfrm>
            <a:off x="4343400" y="12192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2" name="Line 23"/>
          <p:cNvSpPr>
            <a:spLocks noChangeShapeType="1"/>
          </p:cNvSpPr>
          <p:nvPr/>
        </p:nvSpPr>
        <p:spPr bwMode="auto">
          <a:xfrm>
            <a:off x="6096000" y="1295400"/>
            <a:ext cx="0" cy="9906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3" name="Line 24"/>
          <p:cNvSpPr>
            <a:spLocks noChangeShapeType="1"/>
          </p:cNvSpPr>
          <p:nvPr/>
        </p:nvSpPr>
        <p:spPr bwMode="auto">
          <a:xfrm>
            <a:off x="8077200" y="1295400"/>
            <a:ext cx="0" cy="9906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4" name="Line 25"/>
          <p:cNvSpPr>
            <a:spLocks noChangeShapeType="1"/>
          </p:cNvSpPr>
          <p:nvPr/>
        </p:nvSpPr>
        <p:spPr bwMode="auto">
          <a:xfrm>
            <a:off x="8915400" y="1295400"/>
            <a:ext cx="0" cy="24384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5" name="Line 26"/>
          <p:cNvSpPr>
            <a:spLocks noChangeShapeType="1"/>
          </p:cNvSpPr>
          <p:nvPr/>
        </p:nvSpPr>
        <p:spPr bwMode="auto">
          <a:xfrm>
            <a:off x="9829800" y="1295400"/>
            <a:ext cx="0" cy="1066800"/>
          </a:xfrm>
          <a:prstGeom prst="line">
            <a:avLst/>
          </a:prstGeom>
          <a:noFill/>
          <a:ln w="222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36" name="AutoShape 33"/>
          <p:cNvSpPr>
            <a:spLocks noChangeArrowheads="1"/>
          </p:cNvSpPr>
          <p:nvPr/>
        </p:nvSpPr>
        <p:spPr bwMode="auto">
          <a:xfrm>
            <a:off x="1524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Passover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(Nisan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Jesus’ Death</a:t>
            </a:r>
          </a:p>
        </p:txBody>
      </p:sp>
      <p:sp>
        <p:nvSpPr>
          <p:cNvPr id="5137" name="AutoShape 34"/>
          <p:cNvSpPr>
            <a:spLocks noChangeArrowheads="1"/>
          </p:cNvSpPr>
          <p:nvPr/>
        </p:nvSpPr>
        <p:spPr bwMode="auto">
          <a:xfrm>
            <a:off x="25146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Unleavened</a:t>
            </a:r>
            <a:endPar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Bread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(Nisan 15-22)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Jesus’ Burial</a:t>
            </a:r>
          </a:p>
        </p:txBody>
      </p:sp>
      <p:sp>
        <p:nvSpPr>
          <p:cNvPr id="5138" name="AutoShape 35"/>
          <p:cNvSpPr>
            <a:spLocks noChangeArrowheads="1"/>
          </p:cNvSpPr>
          <p:nvPr/>
        </p:nvSpPr>
        <p:spPr bwMode="auto">
          <a:xfrm>
            <a:off x="3352800" y="2286000"/>
            <a:ext cx="16764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erdana" pitchFamily="34" charset="0"/>
                <a:ea typeface="+mn-ea"/>
                <a:cs typeface="Arial" charset="0"/>
              </a:rPr>
              <a:t>First Fruits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itchFamily="34" charset="0"/>
                <a:ea typeface="+mn-ea"/>
                <a:cs typeface="Arial" charset="0"/>
              </a:rPr>
              <a:t>(Nisan 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Verdana" pitchFamily="34" charset="0"/>
                <a:ea typeface="+mn-ea"/>
                <a:cs typeface="Arial" charset="0"/>
              </a:rPr>
              <a:t>Resurrection</a:t>
            </a:r>
          </a:p>
        </p:txBody>
      </p:sp>
      <p:sp>
        <p:nvSpPr>
          <p:cNvPr id="5139" name="AutoShape 36"/>
          <p:cNvSpPr>
            <a:spLocks noChangeArrowheads="1"/>
          </p:cNvSpPr>
          <p:nvPr/>
        </p:nvSpPr>
        <p:spPr bwMode="auto">
          <a:xfrm>
            <a:off x="52959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Pentecost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(Sivan 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Holy Spirit</a:t>
            </a:r>
          </a:p>
        </p:txBody>
      </p:sp>
      <p:sp>
        <p:nvSpPr>
          <p:cNvPr id="5140" name="AutoShape 37"/>
          <p:cNvSpPr>
            <a:spLocks noChangeArrowheads="1"/>
          </p:cNvSpPr>
          <p:nvPr/>
        </p:nvSpPr>
        <p:spPr bwMode="auto">
          <a:xfrm>
            <a:off x="72390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Trumpets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1&amp;2)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Repentance</a:t>
            </a:r>
          </a:p>
        </p:txBody>
      </p:sp>
      <p:sp>
        <p:nvSpPr>
          <p:cNvPr id="5141" name="AutoShape 38"/>
          <p:cNvSpPr>
            <a:spLocks noChangeArrowheads="1"/>
          </p:cNvSpPr>
          <p:nvPr/>
        </p:nvSpPr>
        <p:spPr bwMode="auto">
          <a:xfrm>
            <a:off x="9067800" y="22860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Tabernacles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Rejoicing</a:t>
            </a:r>
          </a:p>
        </p:txBody>
      </p:sp>
      <p:sp>
        <p:nvSpPr>
          <p:cNvPr id="5142" name="AutoShape 39"/>
          <p:cNvSpPr>
            <a:spLocks noChangeArrowheads="1"/>
          </p:cNvSpPr>
          <p:nvPr/>
        </p:nvSpPr>
        <p:spPr bwMode="auto">
          <a:xfrm>
            <a:off x="8077200" y="3733800"/>
            <a:ext cx="1600200" cy="1143000"/>
          </a:xfrm>
          <a:prstGeom prst="flowChartAlternateProcess">
            <a:avLst/>
          </a:prstGeom>
          <a:solidFill>
            <a:schemeClr val="tx1"/>
          </a:solidFill>
          <a:ln w="12700">
            <a:solidFill>
              <a:srgbClr val="00000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Yom</a:t>
            </a: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 </a:t>
            </a:r>
            <a:r>
              <a:rPr kumimoji="0" lang="en-US" sz="1800" b="1" i="0" u="none" strike="noStrike" kern="1200" cap="none" spc="0" normalizeH="0" baseline="0" noProof="0">
                <a:ln>
                  <a:noFill/>
                </a:ln>
                <a:solidFill>
                  <a:srgbClr val="000000"/>
                </a:solidFill>
                <a:effectLst/>
                <a:uLnTx/>
                <a:uFillTx/>
                <a:latin typeface="Verdana" pitchFamily="34" charset="0"/>
                <a:ea typeface="+mn-ea"/>
                <a:cs typeface="Arial" charset="0"/>
              </a:rPr>
              <a:t>Kippur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(Tishri 10)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Redemption</a:t>
            </a:r>
          </a:p>
        </p:txBody>
      </p:sp>
      <p:sp>
        <p:nvSpPr>
          <p:cNvPr id="5143" name="Text Box 43"/>
          <p:cNvSpPr txBox="1">
            <a:spLocks noChangeArrowheads="1"/>
          </p:cNvSpPr>
          <p:nvPr/>
        </p:nvSpPr>
        <p:spPr bwMode="auto">
          <a:xfrm>
            <a:off x="4800600" y="1447800"/>
            <a:ext cx="762000" cy="6413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50 Days</a:t>
            </a:r>
          </a:p>
        </p:txBody>
      </p:sp>
      <p:sp>
        <p:nvSpPr>
          <p:cNvPr id="5144" name="Line 44"/>
          <p:cNvSpPr>
            <a:spLocks noChangeShapeType="1"/>
          </p:cNvSpPr>
          <p:nvPr/>
        </p:nvSpPr>
        <p:spPr bwMode="auto">
          <a:xfrm flipH="1">
            <a:off x="4419600" y="1676400"/>
            <a:ext cx="533400" cy="0"/>
          </a:xfrm>
          <a:prstGeom prst="line">
            <a:avLst/>
          </a:prstGeom>
          <a:noFill/>
          <a:ln w="22225">
            <a:solidFill>
              <a:srgbClr val="000000"/>
            </a:solidFill>
            <a:round/>
            <a:headEnd/>
            <a:tailEnd type="triangle" w="lg"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5" name="Line 45"/>
          <p:cNvSpPr>
            <a:spLocks noChangeShapeType="1"/>
          </p:cNvSpPr>
          <p:nvPr/>
        </p:nvSpPr>
        <p:spPr bwMode="auto">
          <a:xfrm>
            <a:off x="5410200" y="1676400"/>
            <a:ext cx="533400" cy="0"/>
          </a:xfrm>
          <a:prstGeom prst="line">
            <a:avLst/>
          </a:prstGeom>
          <a:noFill/>
          <a:ln w="22225">
            <a:solidFill>
              <a:srgbClr val="000000"/>
            </a:solidFill>
            <a:round/>
            <a:headEnd/>
            <a:tailEnd type="triangle" w="lg"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6" name="Line 46"/>
          <p:cNvSpPr>
            <a:spLocks noChangeShapeType="1"/>
          </p:cNvSpPr>
          <p:nvPr/>
        </p:nvSpPr>
        <p:spPr bwMode="auto">
          <a:xfrm>
            <a:off x="3200400" y="5334000"/>
            <a:ext cx="26670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7" name="Line 47"/>
          <p:cNvSpPr>
            <a:spLocks noChangeShapeType="1"/>
          </p:cNvSpPr>
          <p:nvPr/>
        </p:nvSpPr>
        <p:spPr bwMode="auto">
          <a:xfrm flipH="1">
            <a:off x="1752600" y="5334000"/>
            <a:ext cx="14478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8" name="Line 48"/>
          <p:cNvSpPr>
            <a:spLocks noChangeShapeType="1"/>
          </p:cNvSpPr>
          <p:nvPr/>
        </p:nvSpPr>
        <p:spPr bwMode="auto">
          <a:xfrm>
            <a:off x="9448800" y="5334000"/>
            <a:ext cx="9906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49" name="Line 49"/>
          <p:cNvSpPr>
            <a:spLocks noChangeShapeType="1"/>
          </p:cNvSpPr>
          <p:nvPr/>
        </p:nvSpPr>
        <p:spPr bwMode="auto">
          <a:xfrm flipH="1">
            <a:off x="8153400" y="5334000"/>
            <a:ext cx="12954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0" name="Line 50"/>
          <p:cNvSpPr>
            <a:spLocks noChangeShapeType="1"/>
          </p:cNvSpPr>
          <p:nvPr/>
        </p:nvSpPr>
        <p:spPr bwMode="auto">
          <a:xfrm flipH="1">
            <a:off x="6172200" y="5334000"/>
            <a:ext cx="12192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1" name="Line 51"/>
          <p:cNvSpPr>
            <a:spLocks noChangeShapeType="1"/>
          </p:cNvSpPr>
          <p:nvPr/>
        </p:nvSpPr>
        <p:spPr bwMode="auto">
          <a:xfrm>
            <a:off x="7391400" y="5334000"/>
            <a:ext cx="609600" cy="0"/>
          </a:xfrm>
          <a:prstGeom prst="line">
            <a:avLst/>
          </a:prstGeom>
          <a:noFill/>
          <a:ln w="22225">
            <a:solidFill>
              <a:srgbClr val="000000"/>
            </a:solidFill>
            <a:round/>
            <a:headEnd/>
            <a:tailEnd type="triangle" w="lg" len="lg"/>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Arial" charset="0"/>
            </a:endParaRPr>
          </a:p>
        </p:txBody>
      </p:sp>
      <p:sp>
        <p:nvSpPr>
          <p:cNvPr id="5152" name="Text Box 52"/>
          <p:cNvSpPr txBox="1">
            <a:spLocks noChangeArrowheads="1"/>
          </p:cNvSpPr>
          <p:nvPr/>
        </p:nvSpPr>
        <p:spPr bwMode="auto">
          <a:xfrm>
            <a:off x="1524000" y="5562601"/>
            <a:ext cx="4495800" cy="7794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Historically Fulfilled During Jesus’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First Coming</a:t>
            </a:r>
          </a:p>
        </p:txBody>
      </p:sp>
      <p:sp>
        <p:nvSpPr>
          <p:cNvPr id="5153" name="Text Box 53"/>
          <p:cNvSpPr txBox="1">
            <a:spLocks noChangeArrowheads="1"/>
          </p:cNvSpPr>
          <p:nvPr/>
        </p:nvSpPr>
        <p:spPr bwMode="auto">
          <a:xfrm>
            <a:off x="5943600" y="5562601"/>
            <a:ext cx="2133600" cy="3667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The Church Age</a:t>
            </a:r>
          </a:p>
        </p:txBody>
      </p:sp>
      <p:sp>
        <p:nvSpPr>
          <p:cNvPr id="5154" name="Text Box 54"/>
          <p:cNvSpPr txBox="1">
            <a:spLocks noChangeArrowheads="1"/>
          </p:cNvSpPr>
          <p:nvPr/>
        </p:nvSpPr>
        <p:spPr bwMode="auto">
          <a:xfrm>
            <a:off x="8229600" y="5562600"/>
            <a:ext cx="2209800" cy="13287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To Be Fulfilled By The Second Coming of Jesus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(Second Advent)</a:t>
            </a:r>
          </a:p>
        </p:txBody>
      </p:sp>
      <p:sp>
        <p:nvSpPr>
          <p:cNvPr id="5155" name="Text Box 55"/>
          <p:cNvSpPr txBox="1">
            <a:spLocks noChangeArrowheads="1"/>
          </p:cNvSpPr>
          <p:nvPr/>
        </p:nvSpPr>
        <p:spPr bwMode="auto">
          <a:xfrm>
            <a:off x="2895600" y="6491288"/>
            <a:ext cx="2362200" cy="3667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Verdana" pitchFamily="34" charset="0"/>
                <a:ea typeface="+mn-ea"/>
                <a:cs typeface="Arial" charset="0"/>
              </a:rPr>
              <a:t>(First Advent)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of Jesus’ first agendas on coming to earth was to destroy the works of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John 3:7-9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Little children, let no one deceive you. He who practices righteousness is righteous, just as He is righteous. 8 He who sins is of the devil, for the devil has sinned from the beginning. For this purpose the Son of God was manifested, that He might destroy the works of the devil. 9 Whoever has been born of God does not sin, for His seed remains in him; and he cannot sin, because he has been born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If you’ve been a Christian for any length of time, you’re probably very familiar with the story of Jesus Christ’s resurrection</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has it changed how you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What impact does Christ’s resurrection have on your thinking, conversation, and conduct?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Truths About the Resurrection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Christ is alive at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Father’s right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Day. I needed Rescue My sin was heavy. But chains break at the weight of your Glory. I needed shelter</a:t>
            </a:r>
          </a:p>
        </p:txBody>
      </p:sp>
    </p:spTree>
    <p:extLst>
      <p:ext uri="{BB962C8B-B14F-4D97-AF65-F5344CB8AC3E}">
        <p14:creationId xmlns:p14="http://schemas.microsoft.com/office/powerpoint/2010/main" val="5040569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having offered one sacrifice for sins for all time, sat down at the right hand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Forgiven and Eternally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ecure in Christ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going to live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Son, so that everyone who believes in Him will not perish, but have eternal life”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too will be physically Resurrected!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15:42-49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So also is the resurrection of the dead. The body is sown in corruption, it is raised in incorruption. 43 It is sown in dishonor, it is raised in glory. It is sown in weakness, it is raised in power. 44 It is sown a natural body, it is raised a spiritual body. There is a natural body, and there is a spiritual body.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And so it is written, "The first man Adam became a living being." The last Adam became a life-giving spirit. 46 However, the spiritual is not first, but the natural, and afterward the spiritual. 47 The first man was of the earth, made of dust; the second Man is the Lord from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48 As was the man of dust, so also are those who are made of dust; and as is the heavenly Man, so also are those who are heavenly. 49 And as we have borne the image of the man of dust, we shall also bear the image of the heavenly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Heaven is our home!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11062</TotalTime>
  <Words>3553</Words>
  <Application>Microsoft Office PowerPoint</Application>
  <PresentationFormat>Widescreen</PresentationFormat>
  <Paragraphs>276</Paragraphs>
  <Slides>128</Slides>
  <Notes>2</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128</vt:i4>
      </vt:variant>
    </vt:vector>
  </HeadingPairs>
  <TitlesOfParts>
    <vt:vector size="137" baseType="lpstr">
      <vt:lpstr>Arial</vt:lpstr>
      <vt:lpstr>Calibri</vt:lpstr>
      <vt:lpstr>Calibri Light</vt:lpstr>
      <vt:lpstr>Verdana</vt:lpstr>
      <vt:lpstr>Verdana Pro</vt:lpstr>
      <vt:lpstr>1_Mountain Top</vt:lpstr>
      <vt:lpstr>2_Mountain Top</vt:lpstr>
      <vt:lpstr>1_office theme</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732</cp:revision>
  <dcterms:created xsi:type="dcterms:W3CDTF">2009-08-18T08:19:59Z</dcterms:created>
  <dcterms:modified xsi:type="dcterms:W3CDTF">2021-04-02T23:42:12Z</dcterms:modified>
</cp:coreProperties>
</file>