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2" r:id="rId4"/>
  </p:sldMasterIdLst>
  <p:notesMasterIdLst>
    <p:notesMasterId r:id="rId126"/>
  </p:notesMasterIdLst>
  <p:handoutMasterIdLst>
    <p:handoutMasterId r:id="rId127"/>
  </p:handoutMasterIdLst>
  <p:sldIdLst>
    <p:sldId id="352"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9" r:id="rId81"/>
    <p:sldId id="932" r:id="rId82"/>
    <p:sldId id="308" r:id="rId83"/>
    <p:sldId id="826" r:id="rId84"/>
    <p:sldId id="464" r:id="rId85"/>
    <p:sldId id="865" r:id="rId86"/>
    <p:sldId id="866" r:id="rId87"/>
    <p:sldId id="888" r:id="rId88"/>
    <p:sldId id="889" r:id="rId89"/>
    <p:sldId id="890" r:id="rId90"/>
    <p:sldId id="891" r:id="rId91"/>
    <p:sldId id="892" r:id="rId92"/>
    <p:sldId id="893" r:id="rId93"/>
    <p:sldId id="895" r:id="rId94"/>
    <p:sldId id="894" r:id="rId95"/>
    <p:sldId id="896" r:id="rId96"/>
    <p:sldId id="897" r:id="rId97"/>
    <p:sldId id="898" r:id="rId98"/>
    <p:sldId id="899" r:id="rId99"/>
    <p:sldId id="900" r:id="rId100"/>
    <p:sldId id="901" r:id="rId101"/>
    <p:sldId id="902" r:id="rId102"/>
    <p:sldId id="903" r:id="rId103"/>
    <p:sldId id="904" r:id="rId104"/>
    <p:sldId id="905" r:id="rId105"/>
    <p:sldId id="906" r:id="rId106"/>
    <p:sldId id="907" r:id="rId107"/>
    <p:sldId id="908" r:id="rId108"/>
    <p:sldId id="909" r:id="rId109"/>
    <p:sldId id="910" r:id="rId110"/>
    <p:sldId id="867" r:id="rId111"/>
    <p:sldId id="868" r:id="rId112"/>
    <p:sldId id="869" r:id="rId113"/>
    <p:sldId id="870" r:id="rId114"/>
    <p:sldId id="871" r:id="rId115"/>
    <p:sldId id="872" r:id="rId116"/>
    <p:sldId id="873" r:id="rId117"/>
    <p:sldId id="502" r:id="rId118"/>
    <p:sldId id="503" r:id="rId119"/>
    <p:sldId id="795" r:id="rId120"/>
    <p:sldId id="796" r:id="rId121"/>
    <p:sldId id="797" r:id="rId122"/>
    <p:sldId id="794" r:id="rId123"/>
    <p:sldId id="571" r:id="rId124"/>
    <p:sldId id="859" r:id="rId12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3"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8"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127394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4297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7054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1871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972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69103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36112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25039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0008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30379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5776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30412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9378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8580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883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8973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2548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765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3335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3654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6608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8528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2647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3"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nvGrpSpPr>
            <p:cNvPr id="4"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grpSp>
        <p:nvGrpSpPr>
          <p:cNvPr id="5"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564667263"/>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20416870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07482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36363473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Cure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When Jesus saw him lying there, and knew that he already had been in that condition a long time, He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you want to be made well?"</a:t>
            </a:r>
            <a:r>
              <a:rPr lang="en-US" sz="4000" dirty="0">
                <a:effectLst/>
                <a:latin typeface="Verdana" panose="020B0604030504040204" pitchFamily="34" charset="0"/>
                <a:ea typeface="Calibri" panose="020F0502020204030204" pitchFamily="34" charset="0"/>
                <a:cs typeface="Times New Roman" panose="02020603050405020304" pitchFamily="18" charset="0"/>
              </a:rPr>
              <a:t> 7 The sick man answered Him, "Sir, I have no man to put me into the pool when the water is stirred up; but while I am coming, another steps down before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"8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"Rise, take up your bed and walk."</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And immediately the man was made well, took up his bed, and walked. And that day was the Sabbath.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Command and the 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Get Up (Rise)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Pick Up Your Mat</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(Bed)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Walk (In Your Healing)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Criticism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"Rise, take up your bed and walk."</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And immediately the man was made well, took up his bed, and walked. And that day was the Sabbath. 10 The Jews therefore said to him who was cured, "It is the Sabbath; it is not lawful for you to carry your bed."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42565254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He answered them, "He who made me well said to me, 'Take up your bed and walk.' " 12 Then they asked him, "Who is the Man who said to you, 'Take up your bed and walk'?" 13 But the one who was healed did not know who it was, for Jesus had withdrawn, a multitude being in that place.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Afterward Jesus found him in the temple, and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"See, you have been made well. Sin no more, lest a worse thing come upon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The man departed and told the Jews that it was Jesus who had made him well.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your view on sin no 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Are we stuck at our own pools of Bethesda?</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2802682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185613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165175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48344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378755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28608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424112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2106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3015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a:t>
            </a:r>
          </a:p>
        </p:txBody>
      </p:sp>
    </p:spTree>
    <p:extLst>
      <p:ext uri="{BB962C8B-B14F-4D97-AF65-F5344CB8AC3E}">
        <p14:creationId xmlns:p14="http://schemas.microsoft.com/office/powerpoint/2010/main" val="388383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248870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good The world that he gave us. His one and only son to save us. Whoever believes</a:t>
            </a:r>
          </a:p>
        </p:txBody>
      </p:sp>
    </p:spTree>
    <p:extLst>
      <p:ext uri="{BB962C8B-B14F-4D97-AF65-F5344CB8AC3E}">
        <p14:creationId xmlns:p14="http://schemas.microsoft.com/office/powerpoint/2010/main" val="93479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him will live forever. Bring all your failures. Bring your addictions. Come lay them down at the foot of</a:t>
            </a:r>
          </a:p>
        </p:txBody>
      </p:sp>
    </p:spTree>
    <p:extLst>
      <p:ext uri="{BB962C8B-B14F-4D97-AF65-F5344CB8AC3E}">
        <p14:creationId xmlns:p14="http://schemas.microsoft.com/office/powerpoint/2010/main" val="195351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cross. Jesus is waiting there with open arms. See his open arms. For God so loved the world.</a:t>
            </a:r>
          </a:p>
        </p:txBody>
      </p:sp>
    </p:spTree>
    <p:extLst>
      <p:ext uri="{BB962C8B-B14F-4D97-AF65-F5344CB8AC3E}">
        <p14:creationId xmlns:p14="http://schemas.microsoft.com/office/powerpoint/2010/main" val="2585825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us. Whoever believes in him. Will live forever. The </a:t>
            </a:r>
          </a:p>
        </p:txBody>
      </p:sp>
    </p:spTree>
    <p:extLst>
      <p:ext uri="{BB962C8B-B14F-4D97-AF65-F5344CB8AC3E}">
        <p14:creationId xmlns:p14="http://schemas.microsoft.com/office/powerpoint/2010/main" val="383047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a:t>
            </a:r>
          </a:p>
        </p:txBody>
      </p:sp>
    </p:spTree>
    <p:extLst>
      <p:ext uri="{BB962C8B-B14F-4D97-AF65-F5344CB8AC3E}">
        <p14:creationId xmlns:p14="http://schemas.microsoft.com/office/powerpoint/2010/main" val="198663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704670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232969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217204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3553497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84116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373210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1000148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39110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6629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308042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427188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3399072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973194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36772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3927168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1256000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3045134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2099900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4241729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1800009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1179468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1528179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364365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Forever</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4082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morning stars they wept. The morning sun was dead. The savior of the world was fallen.</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81201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599976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His body on the cross. His blood poured out for us. The weight of every curse upon him. </a:t>
            </a:r>
          </a:p>
        </p:txBody>
      </p:sp>
    </p:spTree>
    <p:extLst>
      <p:ext uri="{BB962C8B-B14F-4D97-AF65-F5344CB8AC3E}">
        <p14:creationId xmlns:p14="http://schemas.microsoft.com/office/powerpoint/2010/main" val="723449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One final breath he </a:t>
            </a:r>
            <a:r>
              <a:rPr lang="en-US" sz="4000" dirty="0" err="1">
                <a:solidFill>
                  <a:schemeClr val="bg1"/>
                </a:solidFill>
                <a:latin typeface="Arial"/>
                <a:ea typeface="+mn-lt"/>
                <a:cs typeface="+mn-lt"/>
              </a:rPr>
              <a:t>gave.As</a:t>
            </a:r>
            <a:r>
              <a:rPr lang="en-US" sz="4000" dirty="0">
                <a:solidFill>
                  <a:schemeClr val="bg1"/>
                </a:solidFill>
                <a:latin typeface="Arial"/>
                <a:ea typeface="+mn-lt"/>
                <a:cs typeface="+mn-lt"/>
              </a:rPr>
              <a:t> heaven looked away. The son of God was laid in darkness. A battle in</a:t>
            </a:r>
          </a:p>
        </p:txBody>
      </p:sp>
    </p:spTree>
    <p:extLst>
      <p:ext uri="{BB962C8B-B14F-4D97-AF65-F5344CB8AC3E}">
        <p14:creationId xmlns:p14="http://schemas.microsoft.com/office/powerpoint/2010/main" val="2250481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grave. The </a:t>
            </a:r>
            <a:r>
              <a:rPr lang="en-US" sz="4000" dirty="0" err="1">
                <a:solidFill>
                  <a:schemeClr val="bg1"/>
                </a:solidFill>
                <a:latin typeface="Arial"/>
                <a:ea typeface="+mn-lt"/>
                <a:cs typeface="+mn-lt"/>
              </a:rPr>
              <a:t>wr</a:t>
            </a:r>
            <a:r>
              <a:rPr lang="en-US" sz="4000" dirty="0">
                <a:solidFill>
                  <a:schemeClr val="bg1"/>
                </a:solidFill>
                <a:latin typeface="Arial"/>
                <a:ea typeface="+mn-lt"/>
                <a:cs typeface="+mn-lt"/>
              </a:rPr>
              <a:t> on death was waged. The power of hell forever broken. The ground began to shake. </a:t>
            </a:r>
          </a:p>
        </p:txBody>
      </p:sp>
    </p:spTree>
    <p:extLst>
      <p:ext uri="{BB962C8B-B14F-4D97-AF65-F5344CB8AC3E}">
        <p14:creationId xmlns:p14="http://schemas.microsoft.com/office/powerpoint/2010/main" val="4040421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 stone was rolled away. His perfect love could not be overcome. Now death where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3357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sting. Our resurrected King. Has rendered you defeated. Forever, he is glorified. Forever, he is </a:t>
            </a:r>
          </a:p>
        </p:txBody>
      </p:sp>
    </p:spTree>
    <p:extLst>
      <p:ext uri="{BB962C8B-B14F-4D97-AF65-F5344CB8AC3E}">
        <p14:creationId xmlns:p14="http://schemas.microsoft.com/office/powerpoint/2010/main" val="1926763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lifted high. Forever he is risen. He is alive. He is alive. The ground began to shake. The stone was </a:t>
            </a:r>
          </a:p>
        </p:txBody>
      </p:sp>
    </p:spTree>
    <p:extLst>
      <p:ext uri="{BB962C8B-B14F-4D97-AF65-F5344CB8AC3E}">
        <p14:creationId xmlns:p14="http://schemas.microsoft.com/office/powerpoint/2010/main" val="3709496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rolled away. His perfect love could not be overcome. Now death where is your sting. Our resurrected King</a:t>
            </a:r>
          </a:p>
        </p:txBody>
      </p:sp>
    </p:spTree>
    <p:extLst>
      <p:ext uri="{BB962C8B-B14F-4D97-AF65-F5344CB8AC3E}">
        <p14:creationId xmlns:p14="http://schemas.microsoft.com/office/powerpoint/2010/main" val="2756486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Has rendered you defeated. Forever, he is glorified. Forever he is lifted high. Forever, He is risen.</a:t>
            </a:r>
          </a:p>
        </p:txBody>
      </p:sp>
    </p:spTree>
    <p:extLst>
      <p:ext uri="{BB962C8B-B14F-4D97-AF65-F5344CB8AC3E}">
        <p14:creationId xmlns:p14="http://schemas.microsoft.com/office/powerpoint/2010/main" val="30826641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alive. He is alive. We sing hallelujah. We sing Hallelujah. We sing Hallelujah. The Lamb has over</a:t>
            </a:r>
          </a:p>
        </p:txBody>
      </p:sp>
    </p:spTree>
    <p:extLst>
      <p:ext uri="{BB962C8B-B14F-4D97-AF65-F5344CB8AC3E}">
        <p14:creationId xmlns:p14="http://schemas.microsoft.com/office/powerpoint/2010/main" val="2029175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We sing Hallelujah. We sing Hallelujah. We sing Hallelujah. The Lamb has overcome.</a:t>
            </a:r>
          </a:p>
        </p:txBody>
      </p:sp>
    </p:spTree>
    <p:extLst>
      <p:ext uri="{BB962C8B-B14F-4D97-AF65-F5344CB8AC3E}">
        <p14:creationId xmlns:p14="http://schemas.microsoft.com/office/powerpoint/2010/main" val="313479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3232920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he is glorified. Forever he is lifted high. Forever he is risen. He is alive. He is Alive.</a:t>
            </a:r>
          </a:p>
        </p:txBody>
      </p:sp>
    </p:spTree>
    <p:extLst>
      <p:ext uri="{BB962C8B-B14F-4D97-AF65-F5344CB8AC3E}">
        <p14:creationId xmlns:p14="http://schemas.microsoft.com/office/powerpoint/2010/main" val="149680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King of My Heart</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85158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the king of my heart. Be the mountain where I run. The fountain I drink from. Oh, he is my song.</a:t>
            </a:r>
          </a:p>
        </p:txBody>
      </p:sp>
    </p:spTree>
    <p:extLst>
      <p:ext uri="{BB962C8B-B14F-4D97-AF65-F5344CB8AC3E}">
        <p14:creationId xmlns:p14="http://schemas.microsoft.com/office/powerpoint/2010/main" val="1513506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the king of my heart. Be the shadow for my hide. The ransom for my life. Oh he is my song.</a:t>
            </a:r>
          </a:p>
        </p:txBody>
      </p:sp>
    </p:spTree>
    <p:extLst>
      <p:ext uri="{BB962C8B-B14F-4D97-AF65-F5344CB8AC3E}">
        <p14:creationId xmlns:p14="http://schemas.microsoft.com/office/powerpoint/2010/main" val="2975491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Cause you are good. You are good, oh oh.</a:t>
            </a:r>
          </a:p>
          <a:p>
            <a:pPr marL="0" indent="0" algn="ctr">
              <a:buNone/>
            </a:pPr>
            <a:r>
              <a:rPr lang="en-US" sz="4000" dirty="0">
                <a:solidFill>
                  <a:schemeClr val="bg1"/>
                </a:solidFill>
                <a:latin typeface="Arial"/>
                <a:ea typeface="+mn-lt"/>
                <a:cs typeface="+mn-lt"/>
              </a:rPr>
              <a:t>You are good, you are good, oh oh. You are good</a:t>
            </a:r>
          </a:p>
        </p:txBody>
      </p:sp>
    </p:spTree>
    <p:extLst>
      <p:ext uri="{BB962C8B-B14F-4D97-AF65-F5344CB8AC3E}">
        <p14:creationId xmlns:p14="http://schemas.microsoft.com/office/powerpoint/2010/main" val="148056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good, oh oh. You are good. You are good. Oh oh. And let the king of my heart be the wind </a:t>
            </a:r>
          </a:p>
        </p:txBody>
      </p:sp>
    </p:spTree>
    <p:extLst>
      <p:ext uri="{BB962C8B-B14F-4D97-AF65-F5344CB8AC3E}">
        <p14:creationId xmlns:p14="http://schemas.microsoft.com/office/powerpoint/2010/main" val="2330024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inside my sails. The anchor in the waves. Oh oh he is my song. Let the King of my heart. Be the fire </a:t>
            </a:r>
          </a:p>
        </p:txBody>
      </p:sp>
    </p:spTree>
    <p:extLst>
      <p:ext uri="{BB962C8B-B14F-4D97-AF65-F5344CB8AC3E}">
        <p14:creationId xmlns:p14="http://schemas.microsoft.com/office/powerpoint/2010/main" val="1537354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Inside my veins. The echo of my days oh he is my song. Cause you are good. You are good oh oh.</a:t>
            </a:r>
          </a:p>
        </p:txBody>
      </p:sp>
    </p:spTree>
    <p:extLst>
      <p:ext uri="{BB962C8B-B14F-4D97-AF65-F5344CB8AC3E}">
        <p14:creationId xmlns:p14="http://schemas.microsoft.com/office/powerpoint/2010/main" val="2480135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good. You are good oh oh. You are good you are good oh oh. Yes you are good . You’re good, </a:t>
            </a:r>
          </a:p>
        </p:txBody>
      </p:sp>
    </p:spTree>
    <p:extLst>
      <p:ext uri="{BB962C8B-B14F-4D97-AF65-F5344CB8AC3E}">
        <p14:creationId xmlns:p14="http://schemas.microsoft.com/office/powerpoint/2010/main" val="114471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oh.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And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a:t>
            </a:r>
          </a:p>
        </p:txBody>
      </p:sp>
    </p:spTree>
    <p:extLst>
      <p:ext uri="{BB962C8B-B14F-4D97-AF65-F5344CB8AC3E}">
        <p14:creationId xmlns:p14="http://schemas.microsoft.com/office/powerpoint/2010/main" val="350358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1740732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6720275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a:t>
            </a:r>
            <a:r>
              <a:rPr lang="en-US" sz="4000" dirty="0" err="1">
                <a:solidFill>
                  <a:schemeClr val="bg1"/>
                </a:solidFill>
                <a:latin typeface="Arial"/>
                <a:ea typeface="+mn-lt"/>
                <a:cs typeface="+mn-lt"/>
              </a:rPr>
              <a:t>down.You’re</a:t>
            </a:r>
            <a:r>
              <a:rPr lang="en-US" sz="4000" dirty="0">
                <a:solidFill>
                  <a:schemeClr val="bg1"/>
                </a:solidFill>
                <a:latin typeface="Arial"/>
                <a:ea typeface="+mn-lt"/>
                <a:cs typeface="+mn-lt"/>
              </a:rPr>
              <a: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640672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1705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me down. Oh, cause you are good. You are good oh oh. You are good. Oh oh. You are good. You are</a:t>
            </a:r>
          </a:p>
        </p:txBody>
      </p:sp>
    </p:spTree>
    <p:extLst>
      <p:ext uri="{BB962C8B-B14F-4D97-AF65-F5344CB8AC3E}">
        <p14:creationId xmlns:p14="http://schemas.microsoft.com/office/powerpoint/2010/main" val="497865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 oh oh. Your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a:t>
            </a:r>
          </a:p>
        </p:txBody>
      </p:sp>
    </p:spTree>
    <p:extLst>
      <p:ext uri="{BB962C8B-B14F-4D97-AF65-F5344CB8AC3E}">
        <p14:creationId xmlns:p14="http://schemas.microsoft.com/office/powerpoint/2010/main" val="2603086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2866230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You’re never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let me down. Cause you are good.  You are good oh oh. You are good. You are </a:t>
            </a:r>
          </a:p>
        </p:txBody>
      </p:sp>
    </p:spTree>
    <p:extLst>
      <p:ext uri="{BB962C8B-B14F-4D97-AF65-F5344CB8AC3E}">
        <p14:creationId xmlns:p14="http://schemas.microsoft.com/office/powerpoint/2010/main" val="3183261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 oh oh.</a:t>
            </a:r>
          </a:p>
        </p:txBody>
      </p:sp>
    </p:spTree>
    <p:extLst>
      <p:ext uri="{BB962C8B-B14F-4D97-AF65-F5344CB8AC3E}">
        <p14:creationId xmlns:p14="http://schemas.microsoft.com/office/powerpoint/2010/main" val="22461034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03036E5-C2FA-4BAB-9CC5-48DC7194C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56354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Jesus Our Great Physician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1 Peter 2:21-25</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March 7, 2021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G:\Elite Backup\Desktop\Google Images\At_The_Pool_of_Bethesda_lg1.jpg">
            <a:extLst>
              <a:ext uri="{FF2B5EF4-FFF2-40B4-BE49-F238E27FC236}">
                <a16:creationId xmlns:a16="http://schemas.microsoft.com/office/drawing/2014/main" id="{5C374155-A254-4E50-BA03-D09E1A7CD9EF}"/>
              </a:ext>
            </a:extLst>
          </p:cNvPr>
          <p:cNvPicPr>
            <a:picLocks noChangeAspect="1" noChangeArrowheads="1"/>
          </p:cNvPicPr>
          <p:nvPr/>
        </p:nvPicPr>
        <p:blipFill>
          <a:blip r:embed="rId3" cstate="print"/>
          <a:srcRect/>
          <a:stretch>
            <a:fillRect/>
          </a:stretch>
        </p:blipFill>
        <p:spPr bwMode="auto">
          <a:xfrm>
            <a:off x="0" y="2590800"/>
            <a:ext cx="12192000" cy="4267202"/>
          </a:xfrm>
          <a:prstGeom prst="rect">
            <a:avLst/>
          </a:prstGeom>
          <a:noFill/>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Peter 2:21-25</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who Himself bore our sins in His own body on the tree, that we, having died to sins, might live for righteousness--by whose stripes you were healed. 25 For you were like sheep going astray, but have now returned to the Shepherd and Overseer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Want to Be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this there was a feast of the Jews, and Jesus went up to Jerusalem. 2 Now there is in Jerusalem by the Sheep Gate a pool, which is called in Hebrew, Bethesda, having five porches. 3 In these lay a great multitude of sick people, blind, lame, paralyzed, waiting for the moving of the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4 For an angel went down at a certain time into the pool and stirred up the water; then whoever stepped in first, after the stirring of the water, was made well of whatever disease he had. 5 Now a certain man was there who had an infirmity thirty-eight years. 6 When Jesus saw him lying there, and knew that he already had been in that condition a long time, He said to him,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you want to be made well?"</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The sick man answered Him, "Sir, I have no man to put me into the pool when the water is stirred up; but while I am coming, another steps down before me." 8 Jesus said to him,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"Rise, take up your bed and walk."</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And immediately the man was made well, took up his bed, and walked. And that day was the Sabbath.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Circumstance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destroy the Law or the Prophets. I did not come to destroy but to fulfill.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till heaven and earth pass away, one jot or one tittle will by no means pass from the law till all is fulfilled.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Whoever therefore breaks one of the least of these commandments, and teaches men so, shall be called least in the kingdom of heaven; but whoever does and teaches them, he shall be called great in the kingdom of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271896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2. Being Good-Tempered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B7428D7-8D2F-408B-8F4B-90A4A07F0245}"/>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00932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Elite Backup\Desktop\Google Images\At_The_Pool_of_Bethesda_lg1.jpg">
            <a:extLst>
              <a:ext uri="{FF2B5EF4-FFF2-40B4-BE49-F238E27FC236}">
                <a16:creationId xmlns:a16="http://schemas.microsoft.com/office/drawing/2014/main" id="{BB7380C5-1311-4D4E-A3E2-2C4F2371E126}"/>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517528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Crisis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5:5-7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Now a certain man was there who had an infirmity thirty-eight years. 6 When Jesus saw him lying there, and knew that he already had been in that condition a long time, He said to him,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"Do you want to be made well?"</a:t>
            </a:r>
            <a:r>
              <a:rPr lang="en-US" sz="3600" dirty="0">
                <a:effectLst/>
                <a:latin typeface="Verdana" panose="020B0604030504040204" pitchFamily="34" charset="0"/>
                <a:ea typeface="Calibri" panose="020F0502020204030204" pitchFamily="34" charset="0"/>
                <a:cs typeface="Times New Roman" panose="02020603050405020304" pitchFamily="18" charset="0"/>
              </a:rPr>
              <a:t> 7 The sick man answered Him, "Sir, I have no man to put me into the pool when the water is stirred up; but while I am coming, another steps down before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significance of the number 38: It speaks of 3, the number of God and 8 the number of a new beginning. 38 = 5 x 7 + 3, 5 being the number of grace, 7 the number of perfection and 3 the number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your pool?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place are you stuck 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thing are you are fixated 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false hope takes your eyes off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Slide Photo of Ostriches in the sand&gt;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3" descr="C:\Users\Placido Soliven\Desktop\ostriches-head-in-sand.jpg">
            <a:extLst>
              <a:ext uri="{FF2B5EF4-FFF2-40B4-BE49-F238E27FC236}">
                <a16:creationId xmlns:a16="http://schemas.microsoft.com/office/drawing/2014/main" id="{AE8E2C1D-0C71-4608-8E82-B397A692C842}"/>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179880702"/>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10724</TotalTime>
  <Words>3402</Words>
  <Application>Microsoft Office PowerPoint</Application>
  <PresentationFormat>Widescreen</PresentationFormat>
  <Paragraphs>218</Paragraphs>
  <Slides>121</Slides>
  <Notes>3</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121</vt:i4>
      </vt:variant>
    </vt:vector>
  </HeadingPairs>
  <TitlesOfParts>
    <vt:vector size="130" baseType="lpstr">
      <vt:lpstr>Arial</vt:lpstr>
      <vt:lpstr>Calibri</vt:lpstr>
      <vt:lpstr>Calibri Light</vt:lpstr>
      <vt:lpstr>Verdana</vt:lpstr>
      <vt:lpstr>Verdana Pro</vt:lpstr>
      <vt:lpstr>1_Mountain Top</vt:lpstr>
      <vt:lpstr>2_Mountain Top</vt:lpstr>
      <vt:lpstr>3_Mountain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734</cp:revision>
  <dcterms:created xsi:type="dcterms:W3CDTF">2009-08-18T08:19:59Z</dcterms:created>
  <dcterms:modified xsi:type="dcterms:W3CDTF">2021-04-09T23:14:53Z</dcterms:modified>
</cp:coreProperties>
</file>