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136"/>
  </p:notesMasterIdLst>
  <p:handoutMasterIdLst>
    <p:handoutMasterId r:id="rId137"/>
  </p:handoutMasterIdLst>
  <p:sldIdLst>
    <p:sldId id="926" r:id="rId4"/>
    <p:sldId id="440" r:id="rId5"/>
    <p:sldId id="441" r:id="rId6"/>
    <p:sldId id="442" r:id="rId7"/>
    <p:sldId id="443" r:id="rId8"/>
    <p:sldId id="444" r:id="rId9"/>
    <p:sldId id="445" r:id="rId10"/>
    <p:sldId id="451" r:id="rId11"/>
    <p:sldId id="447" r:id="rId12"/>
    <p:sldId id="448" r:id="rId13"/>
    <p:sldId id="449" r:id="rId14"/>
    <p:sldId id="450" r:id="rId15"/>
    <p:sldId id="452" r:id="rId16"/>
    <p:sldId id="453" r:id="rId17"/>
    <p:sldId id="454" r:id="rId18"/>
    <p:sldId id="455" r:id="rId19"/>
    <p:sldId id="456" r:id="rId20"/>
    <p:sldId id="320" r:id="rId21"/>
    <p:sldId id="353" r:id="rId22"/>
    <p:sldId id="354" r:id="rId23"/>
    <p:sldId id="355" r:id="rId24"/>
    <p:sldId id="356" r:id="rId25"/>
    <p:sldId id="357" r:id="rId26"/>
    <p:sldId id="361" r:id="rId27"/>
    <p:sldId id="362" r:id="rId28"/>
    <p:sldId id="363" r:id="rId29"/>
    <p:sldId id="364" r:id="rId30"/>
    <p:sldId id="474" r:id="rId31"/>
    <p:sldId id="475" r:id="rId32"/>
    <p:sldId id="476" r:id="rId33"/>
    <p:sldId id="477" r:id="rId34"/>
    <p:sldId id="478" r:id="rId35"/>
    <p:sldId id="418" r:id="rId36"/>
    <p:sldId id="394" r:id="rId37"/>
    <p:sldId id="395" r:id="rId38"/>
    <p:sldId id="396" r:id="rId39"/>
    <p:sldId id="397" r:id="rId40"/>
    <p:sldId id="398" r:id="rId41"/>
    <p:sldId id="399" r:id="rId42"/>
    <p:sldId id="400" r:id="rId43"/>
    <p:sldId id="401" r:id="rId44"/>
    <p:sldId id="402" r:id="rId45"/>
    <p:sldId id="344" r:id="rId46"/>
    <p:sldId id="345" r:id="rId47"/>
    <p:sldId id="346" r:id="rId48"/>
    <p:sldId id="347" r:id="rId49"/>
    <p:sldId id="348" r:id="rId50"/>
    <p:sldId id="349" r:id="rId51"/>
    <p:sldId id="350" r:id="rId52"/>
    <p:sldId id="351" r:id="rId53"/>
    <p:sldId id="457" r:id="rId54"/>
    <p:sldId id="458" r:id="rId55"/>
    <p:sldId id="459" r:id="rId56"/>
    <p:sldId id="460" r:id="rId57"/>
    <p:sldId id="461" r:id="rId58"/>
    <p:sldId id="436" r:id="rId59"/>
    <p:sldId id="437" r:id="rId60"/>
    <p:sldId id="438" r:id="rId61"/>
    <p:sldId id="439" r:id="rId62"/>
    <p:sldId id="462" r:id="rId63"/>
    <p:sldId id="463" r:id="rId64"/>
    <p:sldId id="927" r:id="rId65"/>
    <p:sldId id="465" r:id="rId66"/>
    <p:sldId id="466" r:id="rId67"/>
    <p:sldId id="467" r:id="rId68"/>
    <p:sldId id="468" r:id="rId69"/>
    <p:sldId id="469" r:id="rId70"/>
    <p:sldId id="470" r:id="rId71"/>
    <p:sldId id="471" r:id="rId72"/>
    <p:sldId id="472" r:id="rId73"/>
    <p:sldId id="473" r:id="rId74"/>
    <p:sldId id="698" r:id="rId75"/>
    <p:sldId id="915" r:id="rId76"/>
    <p:sldId id="826" r:id="rId77"/>
    <p:sldId id="464" r:id="rId78"/>
    <p:sldId id="865" r:id="rId79"/>
    <p:sldId id="888" r:id="rId80"/>
    <p:sldId id="889" r:id="rId81"/>
    <p:sldId id="890" r:id="rId82"/>
    <p:sldId id="891" r:id="rId83"/>
    <p:sldId id="892" r:id="rId84"/>
    <p:sldId id="893" r:id="rId85"/>
    <p:sldId id="894" r:id="rId86"/>
    <p:sldId id="895" r:id="rId87"/>
    <p:sldId id="896" r:id="rId88"/>
    <p:sldId id="897" r:id="rId89"/>
    <p:sldId id="898" r:id="rId90"/>
    <p:sldId id="899" r:id="rId91"/>
    <p:sldId id="900" r:id="rId92"/>
    <p:sldId id="901" r:id="rId93"/>
    <p:sldId id="902" r:id="rId94"/>
    <p:sldId id="903" r:id="rId95"/>
    <p:sldId id="904" r:id="rId96"/>
    <p:sldId id="905" r:id="rId97"/>
    <p:sldId id="906" r:id="rId98"/>
    <p:sldId id="907" r:id="rId99"/>
    <p:sldId id="908" r:id="rId100"/>
    <p:sldId id="909" r:id="rId101"/>
    <p:sldId id="910" r:id="rId102"/>
    <p:sldId id="867" r:id="rId103"/>
    <p:sldId id="868" r:id="rId104"/>
    <p:sldId id="869" r:id="rId105"/>
    <p:sldId id="870" r:id="rId106"/>
    <p:sldId id="871" r:id="rId107"/>
    <p:sldId id="872" r:id="rId108"/>
    <p:sldId id="873" r:id="rId109"/>
    <p:sldId id="874" r:id="rId110"/>
    <p:sldId id="875" r:id="rId111"/>
    <p:sldId id="876" r:id="rId112"/>
    <p:sldId id="877" r:id="rId113"/>
    <p:sldId id="878" r:id="rId114"/>
    <p:sldId id="879" r:id="rId115"/>
    <p:sldId id="880" r:id="rId116"/>
    <p:sldId id="881" r:id="rId117"/>
    <p:sldId id="916" r:id="rId118"/>
    <p:sldId id="917" r:id="rId119"/>
    <p:sldId id="918" r:id="rId120"/>
    <p:sldId id="924" r:id="rId121"/>
    <p:sldId id="923" r:id="rId122"/>
    <p:sldId id="922" r:id="rId123"/>
    <p:sldId id="921" r:id="rId124"/>
    <p:sldId id="920" r:id="rId125"/>
    <p:sldId id="919" r:id="rId126"/>
    <p:sldId id="925" r:id="rId127"/>
    <p:sldId id="502" r:id="rId128"/>
    <p:sldId id="503" r:id="rId129"/>
    <p:sldId id="795" r:id="rId130"/>
    <p:sldId id="796" r:id="rId131"/>
    <p:sldId id="797" r:id="rId132"/>
    <p:sldId id="794" r:id="rId133"/>
    <p:sldId id="571" r:id="rId134"/>
    <p:sldId id="859" r:id="rId1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presProps" Target="pres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2331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289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098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1865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40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276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765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0202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989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4437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90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326699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a:t>
            </a:r>
            <a:r>
              <a:rPr lang="en-US" sz="4400" b="1">
                <a:solidFill>
                  <a:schemeClr val="bg1"/>
                </a:solidFill>
                <a:latin typeface="Arial"/>
                <a:ea typeface="+mn-lt"/>
                <a:cs typeface="+mn-lt"/>
              </a:rPr>
              <a:t>Phil Wickham)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624338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Drugs &amp; Smoking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5:19-22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Profanity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Colossians 3:4-8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When Christ who is our life appears, then you also will appear with Him in glory. 5 Therefore put to death your members which are on the earth: fornication, uncleanness, passion, evil desire, and covetousness, which is idolatry. 6 Because of these things the wrath of God is coming upon the sons of disobedience,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in which you yourselves once walked when you lived in them. 8 But now you yourselves are to put off all these: anger, wrath, malice, blasphemy, filthy language out of your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Emotions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2935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9805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has not given us a spirit of fear, but of power and of love and of a sound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3240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False Guilt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7995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 LORD is merciful and gracious, Slow to anger, and abounding in mercy. 9 He will not always strive with us, Nor will He keep His anger forever. 10 He has not dealt with us according to our sins, Nor punished us according to our iniquities.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220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as the heavens are high above the earth, So great is His mercy toward those who fear Him; 12 As far as the east is from the west, So far has He removed our transgressions from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0911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Jealousy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451243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LORD God is a sun and shield; The LORD will give grace and glory; No good thing will He withhold From those who walk uprightly"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960793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Worry, Doubt and Anxiety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781464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8602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Bitterness &amp; Unforgiveness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645927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4:31-32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Let all bitterness, wrath, anger, clamor, and evil speaking be put away from you, with all malice. 32 And be kind to one another, tenderhearted, forgiving one another, just as God in Christ forgave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133403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Effects of Captivity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7763150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Truth Will Make You Free,”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393481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Peter 1:3-4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as His divine power has given to us all things that pertain to life and godliness, through the knowledge of Him who called us by glory and virtue, 4 by which have been given to us exceedingly great and precious promises, that through these you may be partakers of the divine nature, having escaped the corruption that is in the world through lust.</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86569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Is there anything in your life that is difficult to relinquish?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044558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Is there an area of bondage that is hindering your spiritual growth?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898120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Are you repeatedly struggling with a particular problem or recurring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935012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Would you be willing to ask the Lord to reveal and heal the area of emotional bondage that is causing your struggle?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128302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What price are you paying by living in this type of personal captivity?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910864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“Lion and the Lamb”</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313989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coming on the clouds. Kings and Kingdoms will bow down. And every chain will break. As broken</a:t>
            </a:r>
          </a:p>
        </p:txBody>
      </p:sp>
    </p:spTree>
    <p:extLst>
      <p:ext uri="{BB962C8B-B14F-4D97-AF65-F5344CB8AC3E}">
        <p14:creationId xmlns:p14="http://schemas.microsoft.com/office/powerpoint/2010/main" val="157805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Hearts declare his praise. For who can stop the Lord all mighty. And Our God is the lion. The Lion of Judah</a:t>
            </a:r>
          </a:p>
        </p:txBody>
      </p:sp>
    </p:spTree>
    <p:extLst>
      <p:ext uri="{BB962C8B-B14F-4D97-AF65-F5344CB8AC3E}">
        <p14:creationId xmlns:p14="http://schemas.microsoft.com/office/powerpoint/2010/main" val="165676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roaring with power.. And fighting our battles. And every knee will bow before him. Our God is </a:t>
            </a:r>
          </a:p>
        </p:txBody>
      </p:sp>
    </p:spTree>
    <p:extLst>
      <p:ext uri="{BB962C8B-B14F-4D97-AF65-F5344CB8AC3E}">
        <p14:creationId xmlns:p14="http://schemas.microsoft.com/office/powerpoint/2010/main" val="141776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The Lamb that was slain. For the sins of the world. His blood breaks the chains. And every</a:t>
            </a:r>
          </a:p>
        </p:txBody>
      </p:sp>
    </p:spTree>
    <p:extLst>
      <p:ext uri="{BB962C8B-B14F-4D97-AF65-F5344CB8AC3E}">
        <p14:creationId xmlns:p14="http://schemas.microsoft.com/office/powerpoint/2010/main" val="57669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Knee will bow before the Lion and the Lamb. Yes Every knee will bow before him. So open up the </a:t>
            </a:r>
          </a:p>
        </p:txBody>
      </p:sp>
    </p:spTree>
    <p:extLst>
      <p:ext uri="{BB962C8B-B14F-4D97-AF65-F5344CB8AC3E}">
        <p14:creationId xmlns:p14="http://schemas.microsoft.com/office/powerpoint/2010/main" val="5799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Gates. Make way before the King of Kings. The God who comes to save. Is here to set the captives free.</a:t>
            </a:r>
          </a:p>
        </p:txBody>
      </p:sp>
    </p:spTree>
    <p:extLst>
      <p:ext uri="{BB962C8B-B14F-4D97-AF65-F5344CB8AC3E}">
        <p14:creationId xmlns:p14="http://schemas.microsoft.com/office/powerpoint/2010/main" val="1340013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who can stop the Lord Almighty. Our God is the Lion. The Lion of Judah. He’s roaring with power</a:t>
            </a:r>
          </a:p>
        </p:txBody>
      </p:sp>
    </p:spTree>
    <p:extLst>
      <p:ext uri="{BB962C8B-B14F-4D97-AF65-F5344CB8AC3E}">
        <p14:creationId xmlns:p14="http://schemas.microsoft.com/office/powerpoint/2010/main" val="3856944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fighting our battles. Every knee will bow before him. Our God is the lamb. The lamb that was slain. </a:t>
            </a:r>
          </a:p>
        </p:txBody>
      </p:sp>
    </p:spTree>
    <p:extLst>
      <p:ext uri="{BB962C8B-B14F-4D97-AF65-F5344CB8AC3E}">
        <p14:creationId xmlns:p14="http://schemas.microsoft.com/office/powerpoint/2010/main" val="50447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the sins of the world his blood breaks the chains. And every knee will bow before the Lion and the</a:t>
            </a:r>
          </a:p>
        </p:txBody>
      </p:sp>
    </p:spTree>
    <p:extLst>
      <p:ext uri="{BB962C8B-B14F-4D97-AF65-F5344CB8AC3E}">
        <p14:creationId xmlns:p14="http://schemas.microsoft.com/office/powerpoint/2010/main" val="1114780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Every knee will bow before him. For who can stop the Lord almighty. Who can stop the Lord </a:t>
            </a:r>
          </a:p>
        </p:txBody>
      </p:sp>
    </p:spTree>
    <p:extLst>
      <p:ext uri="{BB962C8B-B14F-4D97-AF65-F5344CB8AC3E}">
        <p14:creationId xmlns:p14="http://schemas.microsoft.com/office/powerpoint/2010/main" val="20817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Almighty. Who can stop the Lord Almighty. No One.</a:t>
            </a:r>
          </a:p>
          <a:p>
            <a:pPr marL="0" indent="0" algn="ctr">
              <a:buNone/>
            </a:pPr>
            <a:r>
              <a:rPr lang="en-US" sz="4000" dirty="0">
                <a:solidFill>
                  <a:schemeClr val="bg1"/>
                </a:solidFill>
                <a:latin typeface="Arial"/>
                <a:ea typeface="+mn-lt"/>
                <a:cs typeface="+mn-lt"/>
              </a:rPr>
              <a:t>Who can stop the Lord almighty. Who can stop the </a:t>
            </a:r>
          </a:p>
        </p:txBody>
      </p:sp>
    </p:spTree>
    <p:extLst>
      <p:ext uri="{BB962C8B-B14F-4D97-AF65-F5344CB8AC3E}">
        <p14:creationId xmlns:p14="http://schemas.microsoft.com/office/powerpoint/2010/main" val="338247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almighty. Who can stop the Lord almighty. Who can stop the Lord. And Our God is the Lion. The </a:t>
            </a:r>
          </a:p>
        </p:txBody>
      </p:sp>
    </p:spTree>
    <p:extLst>
      <p:ext uri="{BB962C8B-B14F-4D97-AF65-F5344CB8AC3E}">
        <p14:creationId xmlns:p14="http://schemas.microsoft.com/office/powerpoint/2010/main" val="258333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Lion of Judah. He’s roaring with power and fighting our battles. Every knee will bow before him.</a:t>
            </a:r>
          </a:p>
        </p:txBody>
      </p:sp>
    </p:spTree>
    <p:extLst>
      <p:ext uri="{BB962C8B-B14F-4D97-AF65-F5344CB8AC3E}">
        <p14:creationId xmlns:p14="http://schemas.microsoft.com/office/powerpoint/2010/main" val="82086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the Lamb. The lamb that was slain. For the sins of the world. His blood breaks the chains</a:t>
            </a:r>
          </a:p>
        </p:txBody>
      </p:sp>
    </p:spTree>
    <p:extLst>
      <p:ext uri="{BB962C8B-B14F-4D97-AF65-F5344CB8AC3E}">
        <p14:creationId xmlns:p14="http://schemas.microsoft.com/office/powerpoint/2010/main" val="2523991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every knee will bow before the Lion </a:t>
            </a:r>
            <a:r>
              <a:rPr lang="en-US" sz="4000" dirty="0" err="1">
                <a:solidFill>
                  <a:schemeClr val="bg1"/>
                </a:solidFill>
                <a:latin typeface="Arial"/>
                <a:ea typeface="+mn-lt"/>
                <a:cs typeface="+mn-lt"/>
              </a:rPr>
              <a:t>ans</a:t>
            </a:r>
            <a:r>
              <a:rPr lang="en-US" sz="4000" dirty="0">
                <a:solidFill>
                  <a:schemeClr val="bg1"/>
                </a:solidFill>
                <a:latin typeface="Arial"/>
                <a:ea typeface="+mn-lt"/>
                <a:cs typeface="+mn-lt"/>
              </a:rPr>
              <a:t> the Lamb. Every knee will </a:t>
            </a:r>
            <a:r>
              <a:rPr lang="en-US" sz="4000">
                <a:solidFill>
                  <a:schemeClr val="bg1"/>
                </a:solidFill>
                <a:latin typeface="Arial"/>
                <a:ea typeface="+mn-lt"/>
                <a:cs typeface="+mn-lt"/>
              </a:rPr>
              <a:t>bow before him.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1366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2623567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2466272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2207566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211413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212541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Ooh,oooh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1347566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a:t>
            </a:r>
          </a:p>
        </p:txBody>
      </p:sp>
    </p:spTree>
    <p:extLst>
      <p:ext uri="{BB962C8B-B14F-4D97-AF65-F5344CB8AC3E}">
        <p14:creationId xmlns:p14="http://schemas.microsoft.com/office/powerpoint/2010/main" val="75121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447774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1645793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1484646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"Something Has To Break”</a:t>
            </a:r>
          </a:p>
          <a:p>
            <a:pPr marL="0" indent="0" algn="ctr">
              <a:buNone/>
            </a:pPr>
            <a:r>
              <a:rPr lang="en-US" sz="4400" b="1" dirty="0">
                <a:solidFill>
                  <a:schemeClr val="bg1"/>
                </a:solidFill>
                <a:latin typeface="Arial"/>
                <a:ea typeface="+mn-lt"/>
                <a:cs typeface="+mn-lt"/>
              </a:rPr>
              <a:t>(Essential Worship and Red Rocks Worship)</a:t>
            </a:r>
          </a:p>
        </p:txBody>
      </p:sp>
    </p:spTree>
    <p:extLst>
      <p:ext uri="{BB962C8B-B14F-4D97-AF65-F5344CB8AC3E}">
        <p14:creationId xmlns:p14="http://schemas.microsoft.com/office/powerpoint/2010/main" val="553144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feel it in this room. Holy Spirit move. Cause when you have your way. Something has to break. Tear </a:t>
            </a:r>
          </a:p>
        </p:txBody>
      </p:sp>
    </p:spTree>
    <p:extLst>
      <p:ext uri="{BB962C8B-B14F-4D97-AF65-F5344CB8AC3E}">
        <p14:creationId xmlns:p14="http://schemas.microsoft.com/office/powerpoint/2010/main" val="3164721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every lie. Set the wrong thing right. Cause when you have your way. Something has to break.</a:t>
            </a:r>
          </a:p>
        </p:txBody>
      </p:sp>
    </p:spTree>
    <p:extLst>
      <p:ext uri="{BB962C8B-B14F-4D97-AF65-F5344CB8AC3E}">
        <p14:creationId xmlns:p14="http://schemas.microsoft.com/office/powerpoint/2010/main" val="3711271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I feel it in this room. Holy Spirit move. Cause when you have your way</a:t>
            </a:r>
          </a:p>
        </p:txBody>
      </p:sp>
    </p:spTree>
    <p:extLst>
      <p:ext uri="{BB962C8B-B14F-4D97-AF65-F5344CB8AC3E}">
        <p14:creationId xmlns:p14="http://schemas.microsoft.com/office/powerpoint/2010/main" val="2114368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Tear down every lie. Set the wrong thing right. Cause when you have your way</a:t>
            </a:r>
          </a:p>
        </p:txBody>
      </p:sp>
    </p:spTree>
    <p:extLst>
      <p:ext uri="{BB962C8B-B14F-4D97-AF65-F5344CB8AC3E}">
        <p14:creationId xmlns:p14="http://schemas.microsoft.com/office/powerpoint/2010/main" val="3094546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Something has to break. </a:t>
            </a:r>
          </a:p>
          <a:p>
            <a:pPr marL="0" indent="0" algn="ctr">
              <a:buNone/>
            </a:pPr>
            <a:r>
              <a:rPr lang="en-US" sz="4000" dirty="0">
                <a:solidFill>
                  <a:schemeClr val="bg1"/>
                </a:solidFill>
                <a:latin typeface="Arial"/>
                <a:ea typeface="+mn-lt"/>
                <a:cs typeface="+mn-lt"/>
              </a:rPr>
              <a:t>Right now in you name. Something has to break.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65787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Something has to break.</a:t>
            </a:r>
          </a:p>
          <a:p>
            <a:pPr marL="0" indent="0" algn="ctr">
              <a:buNone/>
            </a:pPr>
            <a:r>
              <a:rPr lang="en-US" sz="4000" dirty="0">
                <a:solidFill>
                  <a:schemeClr val="bg1"/>
                </a:solidFill>
                <a:latin typeface="Arial"/>
                <a:ea typeface="+mn-lt"/>
                <a:cs typeface="+mn-lt"/>
              </a:rPr>
              <a:t>Right now in your name. Something has to break. </a:t>
            </a:r>
          </a:p>
          <a:p>
            <a:pPr marL="0" indent="0" algn="ctr">
              <a:buNone/>
            </a:pP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9670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believe you’ll get me to it. I believe you’ll get me through it. I believe that you will do it right now.</a:t>
            </a:r>
          </a:p>
        </p:txBody>
      </p:sp>
    </p:spTree>
    <p:extLst>
      <p:ext uri="{BB962C8B-B14F-4D97-AF65-F5344CB8AC3E}">
        <p14:creationId xmlns:p14="http://schemas.microsoft.com/office/powerpoint/2010/main" val="626819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I believe you’ll get me to it. I believe you’ll get me through it. I believe that you will</a:t>
            </a:r>
          </a:p>
        </p:txBody>
      </p:sp>
    </p:spTree>
    <p:extLst>
      <p:ext uri="{BB962C8B-B14F-4D97-AF65-F5344CB8AC3E}">
        <p14:creationId xmlns:p14="http://schemas.microsoft.com/office/powerpoint/2010/main" val="661473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it right now. Something has to break. I believe you’ll get me to it. I believe you’ll get me through it. I</a:t>
            </a:r>
          </a:p>
        </p:txBody>
      </p:sp>
    </p:spTree>
    <p:extLst>
      <p:ext uri="{BB962C8B-B14F-4D97-AF65-F5344CB8AC3E}">
        <p14:creationId xmlns:p14="http://schemas.microsoft.com/office/powerpoint/2010/main" val="1264220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believe that you will do it right now. Something has to break. Something has to break.  Right now in your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399726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Something has to break. Something has to break. Something has to break. Right now in your </a:t>
            </a:r>
          </a:p>
        </p:txBody>
      </p:sp>
    </p:spTree>
    <p:extLst>
      <p:ext uri="{BB962C8B-B14F-4D97-AF65-F5344CB8AC3E}">
        <p14:creationId xmlns:p14="http://schemas.microsoft.com/office/powerpoint/2010/main" val="4007655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Something has to break. </a:t>
            </a:r>
          </a:p>
        </p:txBody>
      </p:sp>
    </p:spTree>
    <p:extLst>
      <p:ext uri="{BB962C8B-B14F-4D97-AF65-F5344CB8AC3E}">
        <p14:creationId xmlns:p14="http://schemas.microsoft.com/office/powerpoint/2010/main" val="1730834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”By The Cross”</a:t>
            </a:r>
          </a:p>
          <a:p>
            <a:pPr marL="0" indent="0" algn="ctr">
              <a:buNone/>
            </a:pPr>
            <a:r>
              <a:rPr lang="en-US" sz="4400" b="1" dirty="0">
                <a:solidFill>
                  <a:schemeClr val="bg1"/>
                </a:solidFill>
                <a:latin typeface="Arial"/>
                <a:ea typeface="+mn-lt"/>
                <a:cs typeface="+mn-lt"/>
              </a:rPr>
              <a:t>(Red Rocks Worship)</a:t>
            </a:r>
          </a:p>
        </p:txBody>
      </p:sp>
    </p:spTree>
    <p:extLst>
      <p:ext uri="{BB962C8B-B14F-4D97-AF65-F5344CB8AC3E}">
        <p14:creationId xmlns:p14="http://schemas.microsoft.com/office/powerpoint/2010/main" val="99604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Long my soul has waited for you. Bound by sin and nature’s night. But in the secret, I will find you.</a:t>
            </a:r>
          </a:p>
        </p:txBody>
      </p:sp>
    </p:spTree>
    <p:extLst>
      <p:ext uri="{BB962C8B-B14F-4D97-AF65-F5344CB8AC3E}">
        <p14:creationId xmlns:p14="http://schemas.microsoft.com/office/powerpoint/2010/main" val="1660033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ray of holy night. Oh’ these chains were sweetly broken. Bound by shame, You set me free.</a:t>
            </a:r>
          </a:p>
        </p:txBody>
      </p:sp>
    </p:spTree>
    <p:extLst>
      <p:ext uri="{BB962C8B-B14F-4D97-AF65-F5344CB8AC3E}">
        <p14:creationId xmlns:p14="http://schemas.microsoft.com/office/powerpoint/2010/main" val="1004478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Perfect love, my fear was stolen. When, thou, My Jesus, died for me. By the cross of Jesus Christ.</a:t>
            </a:r>
          </a:p>
        </p:txBody>
      </p:sp>
    </p:spTree>
    <p:extLst>
      <p:ext uri="{BB962C8B-B14F-4D97-AF65-F5344CB8AC3E}">
        <p14:creationId xmlns:p14="http://schemas.microsoft.com/office/powerpoint/2010/main" val="165759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sin was brought at the highest price. And every fear was lost, every sin erased. When Jesus</a:t>
            </a:r>
          </a:p>
        </p:txBody>
      </p:sp>
    </p:spTree>
    <p:extLst>
      <p:ext uri="{BB962C8B-B14F-4D97-AF65-F5344CB8AC3E}">
        <p14:creationId xmlns:p14="http://schemas.microsoft.com/office/powerpoint/2010/main" val="888783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free, so infinite, Your glory. That I am Yours and you are mine. By the Cross of Jesus. Every sin was </a:t>
            </a:r>
          </a:p>
        </p:txBody>
      </p:sp>
    </p:spTree>
    <p:extLst>
      <p:ext uri="{BB962C8B-B14F-4D97-AF65-F5344CB8AC3E}">
        <p14:creationId xmlns:p14="http://schemas.microsoft.com/office/powerpoint/2010/main" val="1978551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was bought at the highest price. And every fear was lost, every sin erased. When Jesus took the cross</a:t>
            </a:r>
          </a:p>
        </p:txBody>
      </p:sp>
    </p:spTree>
    <p:extLst>
      <p:ext uri="{BB962C8B-B14F-4D97-AF65-F5344CB8AC3E}">
        <p14:creationId xmlns:p14="http://schemas.microsoft.com/office/powerpoint/2010/main" val="576529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took my place, yeah. Then sings my soul. Then cries my 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a:t>
            </a:r>
          </a:p>
        </p:txBody>
      </p:sp>
    </p:spTree>
    <p:extLst>
      <p:ext uri="{BB962C8B-B14F-4D97-AF65-F5344CB8AC3E}">
        <p14:creationId xmlns:p14="http://schemas.microsoft.com/office/powerpoint/2010/main" val="1359994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 Christ alone. Then sings my soul, then cries my </a:t>
            </a:r>
          </a:p>
        </p:txBody>
      </p:sp>
    </p:spTree>
    <p:extLst>
      <p:ext uri="{BB962C8B-B14F-4D97-AF65-F5344CB8AC3E}">
        <p14:creationId xmlns:p14="http://schemas.microsoft.com/office/powerpoint/2010/main" val="162531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a:t>
            </a:r>
          </a:p>
        </p:txBody>
      </p:sp>
    </p:spTree>
    <p:extLst>
      <p:ext uri="{BB962C8B-B14F-4D97-AF65-F5344CB8AC3E}">
        <p14:creationId xmlns:p14="http://schemas.microsoft.com/office/powerpoint/2010/main" val="2217541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alone. I’ll praise the name of Christ alone. Long my soul has waited for you. Bound by sin and </a:t>
            </a:r>
          </a:p>
        </p:txBody>
      </p:sp>
    </p:spTree>
    <p:extLst>
      <p:ext uri="{BB962C8B-B14F-4D97-AF65-F5344CB8AC3E}">
        <p14:creationId xmlns:p14="http://schemas.microsoft.com/office/powerpoint/2010/main" val="2804999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Natures night. But in secret, I will find you. A mighty flood of Holy light. </a:t>
            </a:r>
            <a:r>
              <a:rPr lang="en-US" sz="4000" dirty="0" err="1">
                <a:solidFill>
                  <a:schemeClr val="bg1"/>
                </a:solidFill>
                <a:latin typeface="Arial"/>
                <a:ea typeface="+mn-lt"/>
                <a:cs typeface="+mn-lt"/>
              </a:rPr>
              <a:t>Yeah,yeah,yeah</a:t>
            </a:r>
            <a:r>
              <a:rPr lang="en-US" sz="4000" dirty="0">
                <a:solidFill>
                  <a:schemeClr val="bg1"/>
                </a:solidFill>
                <a:latin typeface="Arial"/>
                <a:ea typeface="+mn-lt"/>
                <a:cs typeface="+mn-lt"/>
              </a:rPr>
              <a:t>. And by the</a:t>
            </a:r>
          </a:p>
        </p:txBody>
      </p:sp>
    </p:spTree>
    <p:extLst>
      <p:ext uri="{BB962C8B-B14F-4D97-AF65-F5344CB8AC3E}">
        <p14:creationId xmlns:p14="http://schemas.microsoft.com/office/powerpoint/2010/main" val="1240395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of Jesus Christ. Every sin was bought at highest price. And every fear was lost., every sin</a:t>
            </a:r>
          </a:p>
        </p:txBody>
      </p:sp>
    </p:spTree>
    <p:extLst>
      <p:ext uri="{BB962C8B-B14F-4D97-AF65-F5344CB8AC3E}">
        <p14:creationId xmlns:p14="http://schemas.microsoft.com/office/powerpoint/2010/main" val="3201453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Erased. When Jesus took the cross, He took my place. And by the cross of Jesus Christ. Every sin</a:t>
            </a:r>
          </a:p>
        </p:txBody>
      </p:sp>
    </p:spTree>
    <p:extLst>
      <p:ext uri="{BB962C8B-B14F-4D97-AF65-F5344CB8AC3E}">
        <p14:creationId xmlns:p14="http://schemas.microsoft.com/office/powerpoint/2010/main" val="257145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 bought at the highest price. And every fear was lost, every sin erased. When Jesus took the Cross</a:t>
            </a:r>
          </a:p>
        </p:txBody>
      </p:sp>
    </p:spTree>
    <p:extLst>
      <p:ext uri="{BB962C8B-B14F-4D97-AF65-F5344CB8AC3E}">
        <p14:creationId xmlns:p14="http://schemas.microsoft.com/office/powerpoint/2010/main" val="211139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took my place. When Jesus took the cross, He took my place.</a:t>
            </a:r>
          </a:p>
        </p:txBody>
      </p:sp>
    </p:spTree>
    <p:extLst>
      <p:ext uri="{BB962C8B-B14F-4D97-AF65-F5344CB8AC3E}">
        <p14:creationId xmlns:p14="http://schemas.microsoft.com/office/powerpoint/2010/main" val="4201897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03036E5-C2FA-4BAB-9CC5-48DC7194C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is Our Freedom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8:28-32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18,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Diagram&#10;&#10;Description automatically generated">
            <a:extLst>
              <a:ext uri="{FF2B5EF4-FFF2-40B4-BE49-F238E27FC236}">
                <a16:creationId xmlns:a16="http://schemas.microsoft.com/office/drawing/2014/main" id="{F3F55430-19ED-4289-87B7-DD2432B31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80145"/>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45018"/>
            <a:ext cx="1483976" cy="111298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8:28-32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Then Jesus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"When you lift up the Son of Man, then you will know that I am He, and that I do nothing of Myself; but as My Father taught Me, I speak these things.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He who sent Me is with Me. The Father has not left Me alone, for I always do those things that please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As He spoke these words, many believed in Him. 31 Then Jesus said to those Jews who believed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you abide in My word, you are My disciples indeed.</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you shall know the truth, and the truth shall make you free."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God created man in His own image; in the image of God He created him; male and female He created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Then Jesus said to those Jews who believed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you abide in My word, you are My disciples indeed.</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you shall know the truth, and the truth shall make you free."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Reasons Jesus Came for 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Seek and Save The Lost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19:9-10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Jesus said to him (Zacchaeus),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"Today salvation has come to this house, because he also is a son of Abraham;</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the Son of Man has come to seek and to save that which was lost."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Experience the Abundant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16:11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will show me the path of life; In Your presence is fullness of joy; At Your right hand are pleasures forevermore.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Jesus Set the Captives Free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4:18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Spirit of the LORD is upon Me, Because He has anointed Me To preach the gospel to the poor; He has sent Me to heal the brokenhearted, To proclaim liberty to the captives And recovery of sight to the blind, To set at liberty those who are oppressed..."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Causes of Captivity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Errors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are of God. He who knows God hears us; he who is not of God does not hear us. By this we know the spirit of truth and the spirit of error"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Evil Habits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“This is my life;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 can do whatever I want.”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Lying and Deception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19:22-23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What is desired in a man is kindness, And a poor man is better than a liar. 23 The fear of the LORD leads to life, And he who has it will abide in satisfaction; He will not be visited with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Sexual Immorality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6:18-20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18 Flee sexual immorality. Every sin that a man does is outside the body, but he who commits sexual immorality sins against his own body. 19 Or do you not know that your body is the temple of the Holy Spirit who is in you, whom you have from God, and you are not your own? 20 For you were bought at a price; therefore glorify God in your body and in your spirit, which are God's.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Drunkenness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4:1-6   </a:t>
            </a: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So then, since Christ suffered physical pain, you must arm yourselves with the same attitude he had, and be ready to suffer, too. For if you have suffered physically for Christ, you have finished with sin. 2 You won’t spend the rest of your lives chasing your own desires, but you will be anxious to do the will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You have had enough in the past of the evil things that godless people enjoy—their immorality and lust, their feasting and drunkenness and wild parties, and their terrible worship of idols. 4 Of course, your former friends are surprised when you no longer plunge into the flood of wild and destructive things they do. So they slander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 But remember that they will have to face God, who will judge everyone, both the living and the dead. 6 That is why the Good News was preached to those who are now dead so although they were destined to die like all people, they now live forever with God in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11393</TotalTime>
  <Words>3649</Words>
  <Application>Microsoft Office PowerPoint</Application>
  <PresentationFormat>Widescreen</PresentationFormat>
  <Paragraphs>313</Paragraphs>
  <Slides>132</Slides>
  <Notes>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132</vt:i4>
      </vt:variant>
    </vt:vector>
  </HeadingPairs>
  <TitlesOfParts>
    <vt:vector size="140" baseType="lpstr">
      <vt:lpstr>Arial</vt:lpstr>
      <vt:lpstr>Calibri</vt:lpstr>
      <vt:lpstr>Calibri Light</vt:lpstr>
      <vt:lpstr>Verdana</vt:lpstr>
      <vt:lpstr>Verdana Pro</vt:lpstr>
      <vt:lpstr>1_Mountain Top</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738</cp:revision>
  <dcterms:created xsi:type="dcterms:W3CDTF">2009-08-18T08:19:59Z</dcterms:created>
  <dcterms:modified xsi:type="dcterms:W3CDTF">2021-04-16T05:21:03Z</dcterms:modified>
</cp:coreProperties>
</file>