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6"/>
  </p:notesMasterIdLst>
  <p:handoutMasterIdLst>
    <p:handoutMasterId r:id="rId47"/>
  </p:handoutMasterIdLst>
  <p:sldIdLst>
    <p:sldId id="915" r:id="rId3"/>
    <p:sldId id="826" r:id="rId4"/>
    <p:sldId id="464" r:id="rId5"/>
    <p:sldId id="865" r:id="rId6"/>
    <p:sldId id="888" r:id="rId7"/>
    <p:sldId id="889" r:id="rId8"/>
    <p:sldId id="890" r:id="rId9"/>
    <p:sldId id="891" r:id="rId10"/>
    <p:sldId id="892" r:id="rId11"/>
    <p:sldId id="893" r:id="rId12"/>
    <p:sldId id="894" r:id="rId13"/>
    <p:sldId id="895" r:id="rId14"/>
    <p:sldId id="896" r:id="rId15"/>
    <p:sldId id="897" r:id="rId16"/>
    <p:sldId id="898" r:id="rId17"/>
    <p:sldId id="899" r:id="rId18"/>
    <p:sldId id="900" r:id="rId19"/>
    <p:sldId id="901" r:id="rId20"/>
    <p:sldId id="902" r:id="rId21"/>
    <p:sldId id="903" r:id="rId22"/>
    <p:sldId id="904" r:id="rId23"/>
    <p:sldId id="905" r:id="rId24"/>
    <p:sldId id="906" r:id="rId25"/>
    <p:sldId id="907" r:id="rId26"/>
    <p:sldId id="908" r:id="rId27"/>
    <p:sldId id="909" r:id="rId28"/>
    <p:sldId id="921" r:id="rId29"/>
    <p:sldId id="923" r:id="rId30"/>
    <p:sldId id="922" r:id="rId31"/>
    <p:sldId id="920" r:id="rId32"/>
    <p:sldId id="919" r:id="rId33"/>
    <p:sldId id="918" r:id="rId34"/>
    <p:sldId id="917" r:id="rId35"/>
    <p:sldId id="916" r:id="rId36"/>
    <p:sldId id="924" r:id="rId37"/>
    <p:sldId id="502" r:id="rId38"/>
    <p:sldId id="503" r:id="rId39"/>
    <p:sldId id="795" r:id="rId40"/>
    <p:sldId id="796" r:id="rId41"/>
    <p:sldId id="797" r:id="rId42"/>
    <p:sldId id="794" r:id="rId43"/>
    <p:sldId id="571" r:id="rId44"/>
    <p:sldId id="859" r:id="rId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D17F3634-BA8B-4038-AED6-289F22648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934200"/>
          </a:xfrm>
          <a:prstGeom prst="rect">
            <a:avLst/>
          </a:prstGeom>
        </p:spPr>
      </p:pic>
      <p:pic>
        <p:nvPicPr>
          <p:cNvPr id="4" name="Picture 3" descr="Graphical user interface&#10;&#10;Description automatically generated">
            <a:extLst>
              <a:ext uri="{FF2B5EF4-FFF2-40B4-BE49-F238E27FC236}">
                <a16:creationId xmlns:a16="http://schemas.microsoft.com/office/drawing/2014/main" id="{3ADFD13A-C427-4F8A-AC1F-D003CDE82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8 Also I give to you and your descendants after you the land in which you are a stranger, all the land of Canaan, as an everlasting possession; and I will be their God."  9 And God said to Abraham: "As for you, you shall keep My covenant, you and your descendants after you throughout their generations. 10 This is My covenant which you shall keep, between Me and you and your descendants after you: Every male child among you shall be circumcised;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and you shall be circumcised in the flesh of your foreskins, and it shall be a sign of the covenant between Me and you. 12 He who is eight days old among you shall be circumcised, every male child in your generations, he who is born in your house or bought with money from any foreigner who is not your descendant.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He who is born in your house and he who is bought with your money must be circumcised, and My covenant shall be in your flesh for an everlasting covenant. 14 And the uncircumcised male child, who is not circumcised in the flesh of his foreskin, that person shall be cut off from his people; he has broken My covenant."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Therefore know that only those who are of faith are sons of Abraham.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5:1-5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having been justified by faith, we have peace with God through our Lord Jesus Christ, 2 through whom also we have access by faith into this grace in which we stand, and rejoice in hope of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And not only that, but we also glory in tribulations, knowing that tribulation produces perseverance; 4 and perseverance, character; and character, hope. 5 Now hope does not disappoint, because the love of God has been poured out in our hearts by the Holy Spirit who was given to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And the Scripture, foreseeing that God would justify the Gentiles by faith, preached the gospel to Abraham beforehand, saying, "In you all the nations shall be blessed."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9 So then those who are of faith are blessed with believing Abraham.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For as many as are of the works of the law are under the curse; for it is written, "Cursed is everyone who does not continue in all things which are written in the book of the law, to do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27:26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“Cursed is the one who does not confirm all the words of this law.' And all the people shall say,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Freed from the Curse of the Law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3:6-14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19,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silhouette&#10;&#10;Description automatically generated">
            <a:extLst>
              <a:ext uri="{FF2B5EF4-FFF2-40B4-BE49-F238E27FC236}">
                <a16:creationId xmlns:a16="http://schemas.microsoft.com/office/drawing/2014/main" id="{1DBCD2BB-BFA2-49D8-8BBB-2ED8EEBB5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3:20-24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Therefore by the deeds of the law no flesh will be justified in His sight, for by the law is the knowledge of sin. 21 But now the righteousness of God apart from the law is revealed, being witnessed by the Law and the Prophets,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even the righteousness of God, through faith in Jesus Christ, to all and on all who believe. For there is no difference; 23 for all have sinned and fall short of the glory of God, 24 being justified freely by His grace through the redemption that is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“his body shall not remain overnight on the tree, but you shall surely bury him that day, so that you do not defile the land which the LORD your God is giving you as an inheritance; for he who is hanged is accursed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1:20-23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by Him to reconcile all things to Himself, by Him, whether things on earth or things in heaven, having made peace through the blood of His cross. 21 And you, who once were alienated and enemies in your mind by wicked works, yet now He has reconciled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in the body of His flesh through death, to present you holy, and blameless, and above reproach in His sight-- 23 if indeed you continue in the faith, grounded and steadfast, and are not moved away from the hope of the gospel which you heard, which was preached to every creature under heaven, of which I, Paul, became a minister.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11 But that no one is justified by the law in the sight of God is evident, for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Habakkuk 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“It is through faith that a righteous person has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12 Yet the law is not of faith, but "the man who does them shall live by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1267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18:5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you wish to find life by obeying the law, you must obey all of its commands.”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7216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13 Christ has redeemed us from the curse of the law, having become a curse for us (for it is written, "Cursed is everyone who hangs on a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352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 Galatians 3:6-14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6 just as Abraham "believed God, and it was accounted to him for righteousness."  7 Therefore know that only those who are of faith are sons of Abraham. 8 And the Scripture, foreseeing that God would justify the Gentiles by faith, preached the gospel to Abraham beforehand, saying, "In you all the nations shall be blessed."  9 So then those who are of faith are blessed with believing Abraham.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did Christ take upon himself the curse for our wrongdoing?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3272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21:23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“Cursed is everyone who is hung on a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728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14 that the blessing of Abraham might come upon the Gentiles in Christ Jesus, that we might receive the promise of the Spirit through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5745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4557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as many as are led by the Spirit of God, these are sons of God. 15 For you did not receive the spirit of bondage again to fear, but you received the Spirit of adoption by whom we cry out, "Abba, Father."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235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14300" y="13855"/>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 Spirit Himself bears witness with our spirit that we are children of God, 17 and if children, then heirs--heirs of God and joint heirs with Christ, if indeed we suffer with Him, that we may also be glorified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3816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10 For as many as are of the works of the law are under the curse; for it is written, "Cursed is everyone who does not continue in all things which are written in the book of the law, to do them."  11 But that no one is justified by the law in the sight of God is evident, for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Yet the law is not of faith, but "the man who does them shall live by them."  13 Christ has redeemed us from the curse of the law, having become a curse for us (for it is written, "Cursed is everyone who hangs on a tree"), 14 that the blessing of Abraham might come upon the Gentiles in Christ Jesus, that we might receive the promise of the Spirit through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just as Abraham "believed God, and it was accounted to him for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When Abram was ninety-nine years old, the LORD appeared to Abram and said to him, "I am Almighty God; walk before Me and be blameless. 2 And I will make My covenant between Me and you, and will multiply you exceedingly."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Then Abram fell on his face, and God talked with him, saying: 4 "As for Me, behold, My covenant is with you, and you shall be a father of many nations. 5 No longer shall your name be called Abram, but your name shall be Abraham; for I have made you a father of many nations.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I will make you exceedingly fruitful; and I will make nations of you, and kings shall come from you. 7 And I will establish My covenant between Me and you and your descendants after you in their generations, for an everlasting covenant, to be God to you and your descendants after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11715</TotalTime>
  <Words>2153</Words>
  <Application>Microsoft Office PowerPoint</Application>
  <PresentationFormat>Widescreen</PresentationFormat>
  <Paragraphs>208</Paragraphs>
  <Slides>43</Slides>
  <Notes>2</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753</cp:revision>
  <dcterms:created xsi:type="dcterms:W3CDTF">2009-08-18T08:19:59Z</dcterms:created>
  <dcterms:modified xsi:type="dcterms:W3CDTF">2021-05-19T00:02:22Z</dcterms:modified>
</cp:coreProperties>
</file>