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10"/>
  </p:notesMasterIdLst>
  <p:handoutMasterIdLst>
    <p:handoutMasterId r:id="rId111"/>
  </p:handoutMasterIdLst>
  <p:sldIdLst>
    <p:sldId id="352" r:id="rId5"/>
    <p:sldId id="320" r:id="rId6"/>
    <p:sldId id="353" r:id="rId7"/>
    <p:sldId id="354" r:id="rId8"/>
    <p:sldId id="355" r:id="rId9"/>
    <p:sldId id="356" r:id="rId10"/>
    <p:sldId id="357" r:id="rId11"/>
    <p:sldId id="358" r:id="rId12"/>
    <p:sldId id="359" r:id="rId13"/>
    <p:sldId id="360" r:id="rId14"/>
    <p:sldId id="361" r:id="rId15"/>
    <p:sldId id="362" r:id="rId16"/>
    <p:sldId id="363" r:id="rId17"/>
    <p:sldId id="364" r:id="rId18"/>
    <p:sldId id="365" r:id="rId19"/>
    <p:sldId id="366" r:id="rId20"/>
    <p:sldId id="367" r:id="rId21"/>
    <p:sldId id="368" r:id="rId22"/>
    <p:sldId id="369" r:id="rId23"/>
    <p:sldId id="370" r:id="rId24"/>
    <p:sldId id="371" r:id="rId25"/>
    <p:sldId id="372" r:id="rId26"/>
    <p:sldId id="373" r:id="rId27"/>
    <p:sldId id="374" r:id="rId28"/>
    <p:sldId id="375" r:id="rId29"/>
    <p:sldId id="376" r:id="rId30"/>
    <p:sldId id="377" r:id="rId31"/>
    <p:sldId id="378" r:id="rId32"/>
    <p:sldId id="379" r:id="rId33"/>
    <p:sldId id="380" r:id="rId34"/>
    <p:sldId id="381"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397" r:id="rId51"/>
    <p:sldId id="398" r:id="rId52"/>
    <p:sldId id="399" r:id="rId53"/>
    <p:sldId id="400" r:id="rId54"/>
    <p:sldId id="401" r:id="rId55"/>
    <p:sldId id="402" r:id="rId56"/>
    <p:sldId id="403" r:id="rId57"/>
    <p:sldId id="404" r:id="rId58"/>
    <p:sldId id="405" r:id="rId59"/>
    <p:sldId id="406" r:id="rId60"/>
    <p:sldId id="407" r:id="rId61"/>
    <p:sldId id="408" r:id="rId62"/>
    <p:sldId id="409" r:id="rId63"/>
    <p:sldId id="410" r:id="rId64"/>
    <p:sldId id="411" r:id="rId65"/>
    <p:sldId id="412" r:id="rId66"/>
    <p:sldId id="460" r:id="rId67"/>
    <p:sldId id="915" r:id="rId68"/>
    <p:sldId id="826" r:id="rId69"/>
    <p:sldId id="464" r:id="rId70"/>
    <p:sldId id="865" r:id="rId71"/>
    <p:sldId id="888" r:id="rId72"/>
    <p:sldId id="889" r:id="rId73"/>
    <p:sldId id="890" r:id="rId74"/>
    <p:sldId id="891" r:id="rId75"/>
    <p:sldId id="892" r:id="rId76"/>
    <p:sldId id="893" r:id="rId77"/>
    <p:sldId id="894" r:id="rId78"/>
    <p:sldId id="895" r:id="rId79"/>
    <p:sldId id="896" r:id="rId80"/>
    <p:sldId id="897" r:id="rId81"/>
    <p:sldId id="898" r:id="rId82"/>
    <p:sldId id="899" r:id="rId83"/>
    <p:sldId id="900" r:id="rId84"/>
    <p:sldId id="901" r:id="rId85"/>
    <p:sldId id="902" r:id="rId86"/>
    <p:sldId id="903" r:id="rId87"/>
    <p:sldId id="904" r:id="rId88"/>
    <p:sldId id="905" r:id="rId89"/>
    <p:sldId id="906" r:id="rId90"/>
    <p:sldId id="909" r:id="rId91"/>
    <p:sldId id="910" r:id="rId92"/>
    <p:sldId id="868" r:id="rId93"/>
    <p:sldId id="916" r:id="rId94"/>
    <p:sldId id="917" r:id="rId95"/>
    <p:sldId id="921" r:id="rId96"/>
    <p:sldId id="920" r:id="rId97"/>
    <p:sldId id="919" r:id="rId98"/>
    <p:sldId id="918" r:id="rId99"/>
    <p:sldId id="922" r:id="rId100"/>
    <p:sldId id="923" r:id="rId101"/>
    <p:sldId id="502" r:id="rId102"/>
    <p:sldId id="503" r:id="rId103"/>
    <p:sldId id="795" r:id="rId104"/>
    <p:sldId id="796" r:id="rId105"/>
    <p:sldId id="797" r:id="rId106"/>
    <p:sldId id="794" r:id="rId107"/>
    <p:sldId id="571" r:id="rId108"/>
    <p:sldId id="859" r:id="rId10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notesMaster" Target="notesMasters/notes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65</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12613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8174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15959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21340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6981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40171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821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4346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80316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35857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56903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4/30/2021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81408318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55392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4/30/2021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11582318"/>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1465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08134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524300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7219698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78077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631570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59500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5552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92910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4/30/2021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3382126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“Glorious Day”</a:t>
            </a:r>
          </a:p>
          <a:p>
            <a:pPr marL="0" indent="0" algn="ctr">
              <a:buNone/>
            </a:pPr>
            <a:r>
              <a:rPr lang="en-US" sz="4400" b="1" dirty="0">
                <a:solidFill>
                  <a:schemeClr val="bg1"/>
                </a:solidFill>
                <a:latin typeface="Arial"/>
                <a:ea typeface="+mn-lt"/>
                <a:cs typeface="+mn-lt"/>
              </a:rPr>
              <a:t>(Passion)</a:t>
            </a:r>
          </a:p>
        </p:txBody>
      </p:sp>
    </p:spTree>
    <p:extLst>
      <p:ext uri="{BB962C8B-B14F-4D97-AF65-F5344CB8AC3E}">
        <p14:creationId xmlns:p14="http://schemas.microsoft.com/office/powerpoint/2010/main" val="385832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an orphan. But you call me a citizen of heaven. When I was broken. You were my healing. Now your</a:t>
            </a:r>
          </a:p>
        </p:txBody>
      </p:sp>
    </p:spTree>
    <p:extLst>
      <p:ext uri="{BB962C8B-B14F-4D97-AF65-F5344CB8AC3E}">
        <p14:creationId xmlns:p14="http://schemas.microsoft.com/office/powerpoint/2010/main" val="42230312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4736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641661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Love is the air that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breathing. I have a future my eyes are open. Cause when you called my name.</a:t>
            </a:r>
          </a:p>
        </p:txBody>
      </p:sp>
    </p:spTree>
    <p:extLst>
      <p:ext uri="{BB962C8B-B14F-4D97-AF65-F5344CB8AC3E}">
        <p14:creationId xmlns:p14="http://schemas.microsoft.com/office/powerpoint/2010/main" val="3163774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ran out of that grave. Out of the darkness. Into your glorious day. You called my name. And I ran out of</a:t>
            </a:r>
          </a:p>
        </p:txBody>
      </p:sp>
    </p:spTree>
    <p:extLst>
      <p:ext uri="{BB962C8B-B14F-4D97-AF65-F5344CB8AC3E}">
        <p14:creationId xmlns:p14="http://schemas.microsoft.com/office/powerpoint/2010/main" val="2071251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grave. Out of the darkness. Into your glorious day.</a:t>
            </a:r>
          </a:p>
        </p:txBody>
      </p:sp>
    </p:spTree>
    <p:extLst>
      <p:ext uri="{BB962C8B-B14F-4D97-AF65-F5344CB8AC3E}">
        <p14:creationId xmlns:p14="http://schemas.microsoft.com/office/powerpoint/2010/main" val="129336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“Glory to Glory”</a:t>
            </a:r>
          </a:p>
          <a:p>
            <a:pPr marL="0" indent="0" algn="ctr">
              <a:buNone/>
            </a:pPr>
            <a:r>
              <a:rPr lang="en-US" sz="4400" b="1" dirty="0">
                <a:solidFill>
                  <a:schemeClr val="bg1"/>
                </a:solidFill>
                <a:latin typeface="Arial"/>
                <a:ea typeface="+mn-lt"/>
                <a:cs typeface="+mn-lt"/>
              </a:rPr>
              <a:t>(Bethel)</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38929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Created from dust. You came and you lived among us. You took on our frame. You walked in our pain</a:t>
            </a:r>
          </a:p>
        </p:txBody>
      </p:sp>
    </p:spTree>
    <p:extLst>
      <p:ext uri="{BB962C8B-B14F-4D97-AF65-F5344CB8AC3E}">
        <p14:creationId xmlns:p14="http://schemas.microsoft.com/office/powerpoint/2010/main" val="374678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now you’re taking us higher. You stepped into time. You laid down your life to save us. You took all</a:t>
            </a:r>
          </a:p>
        </p:txBody>
      </p:sp>
    </p:spTree>
    <p:extLst>
      <p:ext uri="{BB962C8B-B14F-4D97-AF65-F5344CB8AC3E}">
        <p14:creationId xmlns:p14="http://schemas.microsoft.com/office/powerpoint/2010/main" val="2017361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shame. On the cross it was laid and now your taking us higher. We go from glory to glory to glory.</a:t>
            </a:r>
          </a:p>
        </p:txBody>
      </p:sp>
    </p:spTree>
    <p:extLst>
      <p:ext uri="{BB962C8B-B14F-4D97-AF65-F5344CB8AC3E}">
        <p14:creationId xmlns:p14="http://schemas.microsoft.com/office/powerpoint/2010/main" val="1605535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never be the same never be the same. We go from glory to glory to glory. We’re forever changed</a:t>
            </a:r>
          </a:p>
        </p:txBody>
      </p:sp>
    </p:spTree>
    <p:extLst>
      <p:ext uri="{BB962C8B-B14F-4D97-AF65-F5344CB8AC3E}">
        <p14:creationId xmlns:p14="http://schemas.microsoft.com/office/powerpoint/2010/main" val="293343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changed. You call me your friend. Brought into your endless kingdom. By the blood I was made.</a:t>
            </a:r>
          </a:p>
        </p:txBody>
      </p:sp>
    </p:spTree>
    <p:extLst>
      <p:ext uri="{BB962C8B-B14F-4D97-AF65-F5344CB8AC3E}">
        <p14:creationId xmlns:p14="http://schemas.microsoft.com/office/powerpoint/2010/main" val="289589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buried beneath my shame. Who </a:t>
            </a:r>
            <a:r>
              <a:rPr lang="en-US" sz="4000" dirty="0" err="1">
                <a:solidFill>
                  <a:schemeClr val="bg1"/>
                </a:solidFill>
                <a:latin typeface="Arial"/>
                <a:ea typeface="+mn-lt"/>
                <a:cs typeface="+mn-lt"/>
              </a:rPr>
              <a:t>coild</a:t>
            </a:r>
            <a:r>
              <a:rPr lang="en-US" sz="4000" dirty="0">
                <a:solidFill>
                  <a:schemeClr val="bg1"/>
                </a:solidFill>
                <a:latin typeface="Arial"/>
                <a:ea typeface="+mn-lt"/>
                <a:cs typeface="+mn-lt"/>
              </a:rPr>
              <a:t> carry that kind of weight. It was my tomb. When I met you.</a:t>
            </a:r>
          </a:p>
        </p:txBody>
      </p:sp>
    </p:spTree>
    <p:extLst>
      <p:ext uri="{BB962C8B-B14F-4D97-AF65-F5344CB8AC3E}">
        <p14:creationId xmlns:p14="http://schemas.microsoft.com/office/powerpoint/2010/main" val="50574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 longer a slave and now you’re taking us higher. Until we reach that day, love conquers everything.</a:t>
            </a:r>
          </a:p>
        </p:txBody>
      </p:sp>
    </p:spTree>
    <p:extLst>
      <p:ext uri="{BB962C8B-B14F-4D97-AF65-F5344CB8AC3E}">
        <p14:creationId xmlns:p14="http://schemas.microsoft.com/office/powerpoint/2010/main" val="317615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cry an anthem singing, Holy, Holy. And when we see that day, we’re standing face to face. We’ll</a:t>
            </a:r>
          </a:p>
        </p:txBody>
      </p:sp>
    </p:spTree>
    <p:extLst>
      <p:ext uri="{BB962C8B-B14F-4D97-AF65-F5344CB8AC3E}">
        <p14:creationId xmlns:p14="http://schemas.microsoft.com/office/powerpoint/2010/main" val="40319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Shout n anthem singing, Holy, Holy. You took on the grave. So, not even death can shake us. The victor </a:t>
            </a:r>
          </a:p>
        </p:txBody>
      </p:sp>
    </p:spTree>
    <p:extLst>
      <p:ext uri="{BB962C8B-B14F-4D97-AF65-F5344CB8AC3E}">
        <p14:creationId xmlns:p14="http://schemas.microsoft.com/office/powerpoint/2010/main" val="2473983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Has won and heaven has come. And now you’re taking us </a:t>
            </a:r>
            <a:r>
              <a:rPr lang="en-US" sz="4000" dirty="0" err="1">
                <a:solidFill>
                  <a:schemeClr val="bg1"/>
                </a:solidFill>
                <a:latin typeface="Arial"/>
                <a:ea typeface="+mn-lt"/>
                <a:cs typeface="+mn-lt"/>
              </a:rPr>
              <a:t>higher.And</a:t>
            </a:r>
            <a:r>
              <a:rPr lang="en-US" sz="4000" dirty="0">
                <a:solidFill>
                  <a:schemeClr val="bg1"/>
                </a:solidFill>
                <a:latin typeface="Arial"/>
                <a:ea typeface="+mn-lt"/>
                <a:cs typeface="+mn-lt"/>
              </a:rPr>
              <a:t> now you’re taking us higher.</a:t>
            </a:r>
          </a:p>
        </p:txBody>
      </p:sp>
    </p:spTree>
    <p:extLst>
      <p:ext uri="{BB962C8B-B14F-4D97-AF65-F5344CB8AC3E}">
        <p14:creationId xmlns:p14="http://schemas.microsoft.com/office/powerpoint/2010/main" val="2750834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go from glory to glory to glory. We’ll never be the same. Never be the same. You take us higher and</a:t>
            </a:r>
          </a:p>
        </p:txBody>
      </p:sp>
    </p:spTree>
    <p:extLst>
      <p:ext uri="{BB962C8B-B14F-4D97-AF65-F5344CB8AC3E}">
        <p14:creationId xmlns:p14="http://schemas.microsoft.com/office/powerpoint/2010/main" val="1870058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Higher and higher. We’re forever changed. Were forever changed. We go from glory to glory to glory.</a:t>
            </a:r>
          </a:p>
        </p:txBody>
      </p:sp>
    </p:spTree>
    <p:extLst>
      <p:ext uri="{BB962C8B-B14F-4D97-AF65-F5344CB8AC3E}">
        <p14:creationId xmlns:p14="http://schemas.microsoft.com/office/powerpoint/2010/main" val="1823313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go from glory to glory to glory. You take us higher and higher and higher. We’re forever changed. We’re</a:t>
            </a:r>
          </a:p>
        </p:txBody>
      </p:sp>
    </p:spTree>
    <p:extLst>
      <p:ext uri="{BB962C8B-B14F-4D97-AF65-F5344CB8AC3E}">
        <p14:creationId xmlns:p14="http://schemas.microsoft.com/office/powerpoint/2010/main" val="1749157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Forever changed.</a:t>
            </a:r>
          </a:p>
        </p:txBody>
      </p:sp>
    </p:spTree>
    <p:extLst>
      <p:ext uri="{BB962C8B-B14F-4D97-AF65-F5344CB8AC3E}">
        <p14:creationId xmlns:p14="http://schemas.microsoft.com/office/powerpoint/2010/main" val="35940022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“Forever”</a:t>
            </a:r>
          </a:p>
          <a:p>
            <a:pPr marL="0" indent="0" algn="ctr">
              <a:buNone/>
            </a:pPr>
            <a:r>
              <a:rPr lang="en-US" sz="4400" b="1" dirty="0">
                <a:solidFill>
                  <a:schemeClr val="bg1"/>
                </a:solidFill>
                <a:latin typeface="Arial"/>
                <a:ea typeface="+mn-lt"/>
                <a:cs typeface="+mn-lt"/>
              </a:rPr>
              <a:t>( 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3650987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moon and stars they wept. The morning sun was dead. The savior of the world was fallen. His body on</a:t>
            </a:r>
          </a:p>
        </p:txBody>
      </p:sp>
    </p:spTree>
    <p:extLst>
      <p:ext uri="{BB962C8B-B14F-4D97-AF65-F5344CB8AC3E}">
        <p14:creationId xmlns:p14="http://schemas.microsoft.com/office/powerpoint/2010/main" val="5520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was breathing, but not alive. All my failures I tried to hide. It was my tomb.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I met you.</a:t>
            </a:r>
          </a:p>
        </p:txBody>
      </p:sp>
    </p:spTree>
    <p:extLst>
      <p:ext uri="{BB962C8B-B14F-4D97-AF65-F5344CB8AC3E}">
        <p14:creationId xmlns:p14="http://schemas.microsoft.com/office/powerpoint/2010/main" val="1597609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cross, his blood poured out for </a:t>
            </a:r>
            <a:r>
              <a:rPr lang="en-US" sz="4000" dirty="0" err="1">
                <a:solidFill>
                  <a:schemeClr val="bg1"/>
                </a:solidFill>
                <a:latin typeface="Arial"/>
                <a:ea typeface="+mn-lt"/>
                <a:cs typeface="+mn-lt"/>
              </a:rPr>
              <a:t>us.The</a:t>
            </a:r>
            <a:r>
              <a:rPr lang="en-US" sz="4000" dirty="0">
                <a:solidFill>
                  <a:schemeClr val="bg1"/>
                </a:solidFill>
                <a:latin typeface="Arial"/>
                <a:ea typeface="+mn-lt"/>
                <a:cs typeface="+mn-lt"/>
              </a:rPr>
              <a:t> weight of every curse upon him. One final breath he gave.</a:t>
            </a:r>
          </a:p>
        </p:txBody>
      </p:sp>
    </p:spTree>
    <p:extLst>
      <p:ext uri="{BB962C8B-B14F-4D97-AF65-F5344CB8AC3E}">
        <p14:creationId xmlns:p14="http://schemas.microsoft.com/office/powerpoint/2010/main" val="1036472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As heaven looked away. The son of God lid down in darkness. A battle in the grave, the war on death was </a:t>
            </a:r>
          </a:p>
        </p:txBody>
      </p:sp>
    </p:spTree>
    <p:extLst>
      <p:ext uri="{BB962C8B-B14F-4D97-AF65-F5344CB8AC3E}">
        <p14:creationId xmlns:p14="http://schemas.microsoft.com/office/powerpoint/2010/main" val="1774952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Waged. The power of hell forever broken. The ground began to shake. The stone was rolled away</a:t>
            </a:r>
          </a:p>
        </p:txBody>
      </p:sp>
    </p:spTree>
    <p:extLst>
      <p:ext uri="{BB962C8B-B14F-4D97-AF65-F5344CB8AC3E}">
        <p14:creationId xmlns:p14="http://schemas.microsoft.com/office/powerpoint/2010/main" val="22381544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perfect love could not be overcome. Now, death were is your sting. Our resurrection King and </a:t>
            </a:r>
          </a:p>
        </p:txBody>
      </p:sp>
    </p:spTree>
    <p:extLst>
      <p:ext uri="{BB962C8B-B14F-4D97-AF65-F5344CB8AC3E}">
        <p14:creationId xmlns:p14="http://schemas.microsoft.com/office/powerpoint/2010/main" val="3917180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Rendered you defeated. Now, forever he is glorified. Forever he is lifted high. Forever he is risen. He is </a:t>
            </a:r>
          </a:p>
        </p:txBody>
      </p:sp>
    </p:spTree>
    <p:extLst>
      <p:ext uri="{BB962C8B-B14F-4D97-AF65-F5344CB8AC3E}">
        <p14:creationId xmlns:p14="http://schemas.microsoft.com/office/powerpoint/2010/main" val="1246246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Alive. He is alive. We sing hallelujah, we sing hallelujah, we sing hallelujah. The Lamb is overcome</a:t>
            </a:r>
          </a:p>
        </p:txBody>
      </p:sp>
    </p:spTree>
    <p:extLst>
      <p:ext uri="{BB962C8B-B14F-4D97-AF65-F5344CB8AC3E}">
        <p14:creationId xmlns:p14="http://schemas.microsoft.com/office/powerpoint/2010/main" val="230314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sing hallelujah, We sing hallelujah, we sing hallelujah. Forever he is glorified. Forever he is lifted </a:t>
            </a:r>
          </a:p>
        </p:txBody>
      </p:sp>
    </p:spTree>
    <p:extLst>
      <p:ext uri="{BB962C8B-B14F-4D97-AF65-F5344CB8AC3E}">
        <p14:creationId xmlns:p14="http://schemas.microsoft.com/office/powerpoint/2010/main" val="1223423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 Forever he is risen. He is alive. He is alive.</a:t>
            </a:r>
          </a:p>
        </p:txBody>
      </p:sp>
    </p:spTree>
    <p:extLst>
      <p:ext uri="{BB962C8B-B14F-4D97-AF65-F5344CB8AC3E}">
        <p14:creationId xmlns:p14="http://schemas.microsoft.com/office/powerpoint/2010/main" val="2194754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a:t>
            </a:r>
          </a:p>
        </p:txBody>
      </p:sp>
    </p:spTree>
    <p:extLst>
      <p:ext uri="{BB962C8B-B14F-4D97-AF65-F5344CB8AC3E}">
        <p14:creationId xmlns:p14="http://schemas.microsoft.com/office/powerpoint/2010/main" val="536486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Old things have passed </a:t>
            </a:r>
            <a:r>
              <a:rPr lang="en-US" sz="4000" dirty="0" err="1">
                <a:solidFill>
                  <a:schemeClr val="bg1"/>
                </a:solidFill>
                <a:latin typeface="Arial"/>
                <a:ea typeface="+mn-lt"/>
                <a:cs typeface="+mn-lt"/>
              </a:rPr>
              <a:t>away.Your</a:t>
            </a:r>
            <a:r>
              <a:rPr lang="en-US" sz="4000" dirty="0">
                <a:solidFill>
                  <a:schemeClr val="bg1"/>
                </a:solidFill>
                <a:latin typeface="Arial"/>
                <a:ea typeface="+mn-lt"/>
                <a:cs typeface="+mn-lt"/>
              </a:rPr>
              <a:t> love has stayed the same. Your constant grace remains the </a:t>
            </a:r>
          </a:p>
        </p:txBody>
      </p:sp>
    </p:spTree>
    <p:extLst>
      <p:ext uri="{BB962C8B-B14F-4D97-AF65-F5344CB8AC3E}">
        <p14:creationId xmlns:p14="http://schemas.microsoft.com/office/powerpoint/2010/main" val="3906588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Called my name. Then I ran out of that grave. Out of the darkness. Into your glorious day.</a:t>
            </a:r>
          </a:p>
        </p:txBody>
      </p:sp>
    </p:spTree>
    <p:extLst>
      <p:ext uri="{BB962C8B-B14F-4D97-AF65-F5344CB8AC3E}">
        <p14:creationId xmlns:p14="http://schemas.microsoft.com/office/powerpoint/2010/main" val="3025009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Things that we thought were dead. Are breathing in life again.. You cause your son to shine </a:t>
            </a:r>
          </a:p>
        </p:txBody>
      </p:sp>
    </p:spTree>
    <p:extLst>
      <p:ext uri="{BB962C8B-B14F-4D97-AF65-F5344CB8AC3E}">
        <p14:creationId xmlns:p14="http://schemas.microsoft.com/office/powerpoint/2010/main" val="17461165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darkest nights. For all that you’ve done we will pour out our love. This will be our anthem song.</a:t>
            </a:r>
          </a:p>
        </p:txBody>
      </p:sp>
    </p:spTree>
    <p:extLst>
      <p:ext uri="{BB962C8B-B14F-4D97-AF65-F5344CB8AC3E}">
        <p14:creationId xmlns:p14="http://schemas.microsoft.com/office/powerpoint/2010/main" val="2484066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The hopeless have found their </a:t>
            </a:r>
          </a:p>
        </p:txBody>
      </p:sp>
    </p:spTree>
    <p:extLst>
      <p:ext uri="{BB962C8B-B14F-4D97-AF65-F5344CB8AC3E}">
        <p14:creationId xmlns:p14="http://schemas.microsoft.com/office/powerpoint/2010/main" val="3513887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Hope. The orphans now have a home. All that was lost has found it’s place in you. You lift our weary </a:t>
            </a:r>
          </a:p>
        </p:txBody>
      </p:sp>
    </p:spTree>
    <p:extLst>
      <p:ext uri="{BB962C8B-B14F-4D97-AF65-F5344CB8AC3E}">
        <p14:creationId xmlns:p14="http://schemas.microsoft.com/office/powerpoint/2010/main" val="4126159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Head. You make us strong instead. You took these rags and made us beautiful.  For all that you’ve done</a:t>
            </a:r>
          </a:p>
        </p:txBody>
      </p:sp>
    </p:spTree>
    <p:extLst>
      <p:ext uri="{BB962C8B-B14F-4D97-AF65-F5344CB8AC3E}">
        <p14:creationId xmlns:p14="http://schemas.microsoft.com/office/powerpoint/2010/main" val="2927921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will pour out our love. This will be our anthem song Jesus we love you. Oh how we love you. You</a:t>
            </a:r>
          </a:p>
        </p:txBody>
      </p:sp>
    </p:spTree>
    <p:extLst>
      <p:ext uri="{BB962C8B-B14F-4D97-AF65-F5344CB8AC3E}">
        <p14:creationId xmlns:p14="http://schemas.microsoft.com/office/powerpoint/2010/main" val="2471574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the one our hearts adore. Jesus we love you oh we love you. You are the one our hearts adore.</a:t>
            </a:r>
          </a:p>
        </p:txBody>
      </p:sp>
    </p:spTree>
    <p:extLst>
      <p:ext uri="{BB962C8B-B14F-4D97-AF65-F5344CB8AC3E}">
        <p14:creationId xmlns:p14="http://schemas.microsoft.com/office/powerpoint/2010/main" val="3347845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affection, our devotion poured out on the feet of Jesus. Our affection our devotion poured out on the </a:t>
            </a:r>
          </a:p>
        </p:txBody>
      </p:sp>
    </p:spTree>
    <p:extLst>
      <p:ext uri="{BB962C8B-B14F-4D97-AF65-F5344CB8AC3E}">
        <p14:creationId xmlns:p14="http://schemas.microsoft.com/office/powerpoint/2010/main" val="36856454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Feet of Jesus. Our affection our devotion poured out on the feet of Jesus. Our affection our devotion</a:t>
            </a:r>
          </a:p>
        </p:txBody>
      </p:sp>
    </p:spTree>
    <p:extLst>
      <p:ext uri="{BB962C8B-B14F-4D97-AF65-F5344CB8AC3E}">
        <p14:creationId xmlns:p14="http://schemas.microsoft.com/office/powerpoint/2010/main" val="139447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Poured out on the feet of Jesus we love you. Oh how we love you. You are the one our hearts adore.</a:t>
            </a:r>
          </a:p>
        </p:txBody>
      </p:sp>
    </p:spTree>
    <p:extLst>
      <p:ext uri="{BB962C8B-B14F-4D97-AF65-F5344CB8AC3E}">
        <p14:creationId xmlns:p14="http://schemas.microsoft.com/office/powerpoint/2010/main" val="1912919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called my name. And I ran out of that grave. Out of the darkness. Into your glorious day.</a:t>
            </a:r>
          </a:p>
        </p:txBody>
      </p:sp>
    </p:spTree>
    <p:extLst>
      <p:ext uri="{BB962C8B-B14F-4D97-AF65-F5344CB8AC3E}">
        <p14:creationId xmlns:p14="http://schemas.microsoft.com/office/powerpoint/2010/main" val="3373148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we love you. Oh how we love you. You are the one our hearts Adore. You are the one our hearts </a:t>
            </a:r>
          </a:p>
        </p:txBody>
      </p:sp>
    </p:spTree>
    <p:extLst>
      <p:ext uri="{BB962C8B-B14F-4D97-AF65-F5344CB8AC3E}">
        <p14:creationId xmlns:p14="http://schemas.microsoft.com/office/powerpoint/2010/main" val="1007205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Adore.</a:t>
            </a:r>
          </a:p>
        </p:txBody>
      </p:sp>
    </p:spTree>
    <p:extLst>
      <p:ext uri="{BB962C8B-B14F-4D97-AF65-F5344CB8AC3E}">
        <p14:creationId xmlns:p14="http://schemas.microsoft.com/office/powerpoint/2010/main" val="124626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“Worthy is the Lamb”</a:t>
            </a:r>
          </a:p>
          <a:p>
            <a:pPr marL="0" indent="0" algn="ctr">
              <a:buNone/>
            </a:pPr>
            <a:r>
              <a:rPr lang="en-US" sz="4400" b="1" dirty="0">
                <a:solidFill>
                  <a:schemeClr val="bg1"/>
                </a:solidFill>
                <a:latin typeface="Arial"/>
                <a:ea typeface="+mn-lt"/>
                <a:cs typeface="+mn-lt"/>
              </a:rPr>
              <a:t>(Darlene </a:t>
            </a:r>
            <a:r>
              <a:rPr lang="en-US" sz="4400" b="1" dirty="0" err="1">
                <a:solidFill>
                  <a:schemeClr val="bg1"/>
                </a:solidFill>
                <a:latin typeface="Arial"/>
                <a:ea typeface="+mn-lt"/>
                <a:cs typeface="+mn-lt"/>
              </a:rPr>
              <a:t>Zechech</a:t>
            </a:r>
            <a:r>
              <a:rPr lang="en-US" sz="4400" b="1" dirty="0">
                <a:solidFill>
                  <a:schemeClr val="bg1"/>
                </a:solidFill>
                <a:latin typeface="Arial"/>
                <a:ea typeface="+mn-lt"/>
                <a:cs typeface="+mn-lt"/>
              </a:rPr>
              <a:t>)</a:t>
            </a:r>
          </a:p>
          <a:p>
            <a:pPr marL="0" indent="0" algn="ctr">
              <a:buNone/>
            </a:pPr>
            <a:endParaRPr lang="en-US" sz="4400" b="1" dirty="0">
              <a:solidFill>
                <a:schemeClr val="bg1"/>
              </a:solidFill>
              <a:latin typeface="Arial"/>
              <a:ea typeface="+mn-lt"/>
              <a:cs typeface="+mn-lt"/>
            </a:endParaRP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139113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Thank you for the cross Lord. Thank you for the price you paid. Bearing all my sin and shame. In love you</a:t>
            </a:r>
          </a:p>
        </p:txBody>
      </p:sp>
    </p:spTree>
    <p:extLst>
      <p:ext uri="{BB962C8B-B14F-4D97-AF65-F5344CB8AC3E}">
        <p14:creationId xmlns:p14="http://schemas.microsoft.com/office/powerpoint/2010/main" val="18078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Came and gave amazing grace. Thank you for this love </a:t>
            </a:r>
            <a:r>
              <a:rPr lang="en-US" sz="4000" dirty="0" err="1">
                <a:solidFill>
                  <a:schemeClr val="bg1"/>
                </a:solidFill>
                <a:latin typeface="Arial"/>
                <a:ea typeface="+mn-lt"/>
                <a:cs typeface="+mn-lt"/>
              </a:rPr>
              <a:t>Lord.Thank</a:t>
            </a:r>
            <a:r>
              <a:rPr lang="en-US" sz="4000" dirty="0">
                <a:solidFill>
                  <a:schemeClr val="bg1"/>
                </a:solidFill>
                <a:latin typeface="Arial"/>
                <a:ea typeface="+mn-lt"/>
                <a:cs typeface="+mn-lt"/>
              </a:rPr>
              <a:t> you for the nail pierced hands. </a:t>
            </a:r>
          </a:p>
        </p:txBody>
      </p:sp>
    </p:spTree>
    <p:extLst>
      <p:ext uri="{BB962C8B-B14F-4D97-AF65-F5344CB8AC3E}">
        <p14:creationId xmlns:p14="http://schemas.microsoft.com/office/powerpoint/2010/main" val="10286543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Washed me in your cleansing flow. Now all I know is your forgiveness and embrace. Worthy is the Lamb</a:t>
            </a:r>
          </a:p>
        </p:txBody>
      </p:sp>
    </p:spTree>
    <p:extLst>
      <p:ext uri="{BB962C8B-B14F-4D97-AF65-F5344CB8AC3E}">
        <p14:creationId xmlns:p14="http://schemas.microsoft.com/office/powerpoint/2010/main" val="3771010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Seated on the throne. Crown you now with many crowns . You reign victorious. High and lifted up.</a:t>
            </a:r>
          </a:p>
        </p:txBody>
      </p:sp>
    </p:spTree>
    <p:extLst>
      <p:ext uri="{BB962C8B-B14F-4D97-AF65-F5344CB8AC3E}">
        <p14:creationId xmlns:p14="http://schemas.microsoft.com/office/powerpoint/2010/main" val="40232182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son of god. The darling of heaven crucified. Worthy is the Lamb. Worthy is the Lamb.</a:t>
            </a:r>
          </a:p>
        </p:txBody>
      </p:sp>
    </p:spTree>
    <p:extLst>
      <p:ext uri="{BB962C8B-B14F-4D97-AF65-F5344CB8AC3E}">
        <p14:creationId xmlns:p14="http://schemas.microsoft.com/office/powerpoint/2010/main" val="3355803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Thank you for the cross Lord. Thank you for the price you paid. Bearing all my sin and shame. In love you</a:t>
            </a:r>
          </a:p>
        </p:txBody>
      </p:sp>
    </p:spTree>
    <p:extLst>
      <p:ext uri="{BB962C8B-B14F-4D97-AF65-F5344CB8AC3E}">
        <p14:creationId xmlns:p14="http://schemas.microsoft.com/office/powerpoint/2010/main" val="1479989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Came and gave amazing grace. Thank you for this love Lord. Thank you for the nail pierced hands</a:t>
            </a:r>
          </a:p>
        </p:txBody>
      </p:sp>
    </p:spTree>
    <p:extLst>
      <p:ext uri="{BB962C8B-B14F-4D97-AF65-F5344CB8AC3E}">
        <p14:creationId xmlns:p14="http://schemas.microsoft.com/office/powerpoint/2010/main" val="137209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Now your mercy has saved my soul. Now your freedom is all that I know. The old made new. Jesus</a:t>
            </a:r>
          </a:p>
        </p:txBody>
      </p:sp>
    </p:spTree>
    <p:extLst>
      <p:ext uri="{BB962C8B-B14F-4D97-AF65-F5344CB8AC3E}">
        <p14:creationId xmlns:p14="http://schemas.microsoft.com/office/powerpoint/2010/main" val="23956381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Washed me in your cleansing flow. Now all I know. Is your forgiveness and embrace. Worthy is the Lamb</a:t>
            </a:r>
          </a:p>
        </p:txBody>
      </p:sp>
    </p:spTree>
    <p:extLst>
      <p:ext uri="{BB962C8B-B14F-4D97-AF65-F5344CB8AC3E}">
        <p14:creationId xmlns:p14="http://schemas.microsoft.com/office/powerpoint/2010/main" val="4053133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Seated on the throne. Crown you now with many crowns. You reign victorious. High and lifted up. </a:t>
            </a:r>
          </a:p>
        </p:txBody>
      </p:sp>
    </p:spTree>
    <p:extLst>
      <p:ext uri="{BB962C8B-B14F-4D97-AF65-F5344CB8AC3E}">
        <p14:creationId xmlns:p14="http://schemas.microsoft.com/office/powerpoint/2010/main" val="1820053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son of God. The darling of heaven crucified. Worthy is the Lamb. Worthy is the Lamb.</a:t>
            </a:r>
          </a:p>
        </p:txBody>
      </p:sp>
    </p:spTree>
    <p:extLst>
      <p:ext uri="{BB962C8B-B14F-4D97-AF65-F5344CB8AC3E}">
        <p14:creationId xmlns:p14="http://schemas.microsoft.com/office/powerpoint/2010/main" val="2999550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4FC5A7E4-8F94-4658-8CB9-6CEA5B178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417" y="0"/>
            <a:ext cx="10205166" cy="68580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Please Lead the Way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8:12-17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 2021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plane, sky, airplane, flying&#10;&#10;Description automatically generated">
            <a:extLst>
              <a:ext uri="{FF2B5EF4-FFF2-40B4-BE49-F238E27FC236}">
                <a16:creationId xmlns:a16="http://schemas.microsoft.com/office/drawing/2014/main" id="{196F9810-8005-4ECD-AC8C-998F47A6E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23091" y="5745018"/>
            <a:ext cx="1483976" cy="1112982"/>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brethren, we are debtors--not to the flesh, to live according to the flesh. 13 For if you live according to the flesh you will die; but if by the Spirit you put to death the deeds of the body, you will live. 14 For as many as are led by the Spirit of God, these are sons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15 For you did not receive the spirit of bondage again to fear, but you received the Spirit of adoption by whom we cry out, "Abba, Father." 16 The Spirit Himself bears witness with our spirit that we are children of God, 17 and if children, then heirs--heirs of God and joint heirs with Christ, if indeed we suffer with Him, that we may also be glorified together</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Who or what is guiding your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25:4-7</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Show me Your ways, O LORD; Teach me Your paths. 5 Lead me in Your truth and teach me, For You are the God of my salvation; On You I wait all the day. 6 Remember, O LORD, Your tender mercies and Your </a:t>
            </a:r>
            <a:r>
              <a:rPr lang="en-US" sz="3800" dirty="0" err="1">
                <a:effectLst/>
                <a:latin typeface="Verdana" panose="020B0604030504040204" pitchFamily="34" charset="0"/>
                <a:ea typeface="Calibri" panose="020F0502020204030204" pitchFamily="34" charset="0"/>
                <a:cs typeface="Times New Roman" panose="02020603050405020304" pitchFamily="18" charset="0"/>
              </a:rPr>
              <a:t>lovingkindnesses</a:t>
            </a:r>
            <a:r>
              <a:rPr lang="en-US" sz="3800" dirty="0">
                <a:effectLst/>
                <a:latin typeface="Verdana" panose="020B0604030504040204" pitchFamily="34" charset="0"/>
                <a:ea typeface="Calibri" panose="020F0502020204030204" pitchFamily="34" charset="0"/>
                <a:cs typeface="Times New Roman" panose="02020603050405020304" pitchFamily="18" charset="0"/>
              </a:rPr>
              <a:t>, For they are from of old. 7 Do not remember the sins of my youth, nor my transgressions; According to Your mercy remember me, For Your goodness' sake, O LORD.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met you. When you called my name. And I ran out of that grave.. Out of the darkness. Into your </a:t>
            </a:r>
          </a:p>
        </p:txBody>
      </p:sp>
    </p:spTree>
    <p:extLst>
      <p:ext uri="{BB962C8B-B14F-4D97-AF65-F5344CB8AC3E}">
        <p14:creationId xmlns:p14="http://schemas.microsoft.com/office/powerpoint/2010/main" val="3292881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13:21-22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And the LORD went before them by day in a pillar of cloud to lead the way, and by night in a pillar of fire to give them light, so as to go by day and night. 22 He did not take away the pillar of cloud by day or the pillar of fire by night from before the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Today we have God’s written Word as our infallible guide for Life’s Journey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John 14:15-18</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15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love Me, keep My commandments.</a:t>
            </a:r>
            <a:r>
              <a:rPr lang="en-US" sz="3800" dirty="0">
                <a:effectLst/>
                <a:latin typeface="Verdana" panose="020B0604030504040204" pitchFamily="34" charset="0"/>
                <a:ea typeface="Calibri" panose="020F0502020204030204" pitchFamily="34" charset="0"/>
                <a:cs typeface="Times New Roman" panose="02020603050405020304" pitchFamily="18" charset="0"/>
              </a:rPr>
              <a:t> 16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will pray the Father, and He will give you another Helper, that He may abide with you forever--</a:t>
            </a:r>
            <a:r>
              <a:rPr lang="en-US" sz="3800" dirty="0">
                <a:effectLst/>
                <a:latin typeface="Verdana" panose="020B0604030504040204" pitchFamily="34" charset="0"/>
                <a:ea typeface="Calibri" panose="020F0502020204030204" pitchFamily="34" charset="0"/>
                <a:cs typeface="Times New Roman" panose="02020603050405020304" pitchFamily="18" charset="0"/>
              </a:rPr>
              <a:t> 17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Spirit of truth, whom the world cannot receive, because it neither sees Him nor knows Him; but you know Him, for He dwells with you and will be in you.</a:t>
            </a:r>
            <a:r>
              <a:rPr lang="en-US" sz="3800" dirty="0">
                <a:effectLst/>
                <a:latin typeface="Verdana" panose="020B0604030504040204" pitchFamily="34" charset="0"/>
                <a:ea typeface="Calibri" panose="020F0502020204030204" pitchFamily="34" charset="0"/>
                <a:cs typeface="Times New Roman" panose="02020603050405020304" pitchFamily="18" charset="0"/>
              </a:rPr>
              <a:t> 18 </a:t>
            </a:r>
            <a:r>
              <a:rPr lang="en-US" sz="38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will not leave you orphans; I will come to you.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the Comforter, which is the Holy Ghost, whom the Father will send in my name, he shall teach you all things, and bring all things to your remembrance, whatsoever I have said unto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Living According to God’s Guidance Requires…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Meditation upon His Word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92357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119:105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word is a lamp to my feet And a light to my path”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21593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Sensitivity to the leadership of the Holy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“However, when He, the Spirit of truth, has come, He will guide you into all truth; for He will not speak on His own authority, but whatever He hears He will speak; and He will tell you things to come”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Glorious day. You called my name. Then I ran out of that grave. Out of the darkness. Into your glorious</a:t>
            </a:r>
          </a:p>
        </p:txBody>
      </p:sp>
    </p:spTree>
    <p:extLst>
      <p:ext uri="{BB962C8B-B14F-4D97-AF65-F5344CB8AC3E}">
        <p14:creationId xmlns:p14="http://schemas.microsoft.com/office/powerpoint/2010/main" val="3307066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“Sanctify them through thy truth: thy word is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Willingness to wait for God’s Timing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64:4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since the beginning of the world Men have not heard nor perceived by the ear, Nor has the eye seen any God besides You, Who acts for the one who waits for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866202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Following God when the Way is Unclear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3:5-8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Trust in the LORD with all your heart, And lean not on your own understanding; 6 In all your ways acknowledge Him, And He shall direct your paths. 7 Do not be wise in your own eyes; Fear the LORD and depart from evil. 8 It will be health to your flesh, And strength to your bones.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Walking in the Spirit of God in order to be Strong and Courageous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Joshua 1:8-9</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This Book of the Law shall not depart from your mouth, but you shall meditate in it day and night, that you may observe to do according to all that is written in it. For then you will make your way prosperous, and then you will have good success. 9 Have I not commanded you? Be strong and of good courage; do not be afraid, nor be dismayed, for the LORD your God is with you wherever you go."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Willingness to Face Conflict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73683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36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5:29-32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29 But Peter and the other apostles answered and said: "We ought to obey God rather than men. 30 The God of our fathers raised up Jesus whom you murdered by hanging on a tree. 31 Him God has exalted to His right hand to be Prince and Savior, to give repentance to Israel and forgiveness of sins. 32 And we are His witnesses to these things, and so also is the Holy Spirit whom God has given to those who obey Him."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4151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Willingness to obey God and leave all the consequences to Him</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317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Day. I needed rescue my sin was heavy. But chains break at the weight of your glory. I needed shelter .</a:t>
            </a:r>
          </a:p>
        </p:txBody>
      </p:sp>
    </p:spTree>
    <p:extLst>
      <p:ext uri="{BB962C8B-B14F-4D97-AF65-F5344CB8AC3E}">
        <p14:creationId xmlns:p14="http://schemas.microsoft.com/office/powerpoint/2010/main" val="3159946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14:15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“If you love me, you will keep my commandments”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6746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5:29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Peter and the apostles answered, “We must obey God rather than 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71037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“As obedient children, do not be conformed to the passions of your former ignorance”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54477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5:3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this is the love of God, that we keep his commandments. And his commandments are not burdensome”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06637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1:19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you are willing and obedient, you shall eat the good of the land”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7360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 Do you begin each day by reading and meditating on God’s Word? How well do you know the Lord as He’s revealed Himself in His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237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 Are you familiar with His ways? What role do social media, television, friends, and cultural norms play in influencing how you think, what you value, and what you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602852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Do you know Scripture well enough to discern when these sources are in opposition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04236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11692</TotalTime>
  <Words>3033</Words>
  <Application>Microsoft Office PowerPoint</Application>
  <PresentationFormat>Widescreen</PresentationFormat>
  <Paragraphs>279</Paragraphs>
  <Slides>105</Slides>
  <Notes>2</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105</vt:i4>
      </vt:variant>
    </vt:vector>
  </HeadingPairs>
  <TitlesOfParts>
    <vt:vector size="116" baseType="lpstr">
      <vt:lpstr>Arial</vt:lpstr>
      <vt:lpstr>Calibri</vt:lpstr>
      <vt:lpstr>Calibri Light</vt:lpstr>
      <vt:lpstr>Constantia</vt:lpstr>
      <vt:lpstr>Verdana</vt:lpstr>
      <vt:lpstr>Verdana Pro</vt:lpstr>
      <vt:lpstr>Wingdings 2</vt:lpstr>
      <vt:lpstr>1_Mountain Top</vt:lpstr>
      <vt:lpstr>2_Mountain Top</vt:lpstr>
      <vt:lpstr>1_office theme</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756</cp:revision>
  <dcterms:created xsi:type="dcterms:W3CDTF">2009-08-18T08:19:59Z</dcterms:created>
  <dcterms:modified xsi:type="dcterms:W3CDTF">2021-05-01T03:48:33Z</dcterms:modified>
</cp:coreProperties>
</file>