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44"/>
  </p:notesMasterIdLst>
  <p:handoutMasterIdLst>
    <p:handoutMasterId r:id="rId145"/>
  </p:handoutMasterIdLst>
  <p:sldIdLst>
    <p:sldId id="319" r:id="rId5"/>
    <p:sldId id="321"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00" r:id="rId23"/>
    <p:sldId id="299" r:id="rId24"/>
    <p:sldId id="312" r:id="rId25"/>
    <p:sldId id="298" r:id="rId26"/>
    <p:sldId id="258" r:id="rId27"/>
    <p:sldId id="259" r:id="rId28"/>
    <p:sldId id="260" r:id="rId29"/>
    <p:sldId id="261" r:id="rId30"/>
    <p:sldId id="262" r:id="rId31"/>
    <p:sldId id="263" r:id="rId32"/>
    <p:sldId id="303" r:id="rId33"/>
    <p:sldId id="313" r:id="rId34"/>
    <p:sldId id="314" r:id="rId35"/>
    <p:sldId id="320" r:id="rId36"/>
    <p:sldId id="315" r:id="rId37"/>
    <p:sldId id="310" r:id="rId38"/>
    <p:sldId id="309" r:id="rId39"/>
    <p:sldId id="330" r:id="rId40"/>
    <p:sldId id="331" r:id="rId41"/>
    <p:sldId id="332" r:id="rId42"/>
    <p:sldId id="333" r:id="rId43"/>
    <p:sldId id="334" r:id="rId44"/>
    <p:sldId id="335" r:id="rId45"/>
    <p:sldId id="336" r:id="rId46"/>
    <p:sldId id="337" r:id="rId47"/>
    <p:sldId id="338" r:id="rId48"/>
    <p:sldId id="339" r:id="rId49"/>
    <p:sldId id="340" r:id="rId50"/>
    <p:sldId id="357" r:id="rId51"/>
    <p:sldId id="358" r:id="rId52"/>
    <p:sldId id="359" r:id="rId53"/>
    <p:sldId id="360" r:id="rId54"/>
    <p:sldId id="361" r:id="rId55"/>
    <p:sldId id="862" r:id="rId56"/>
    <p:sldId id="362" r:id="rId57"/>
    <p:sldId id="371" r:id="rId58"/>
    <p:sldId id="372" r:id="rId59"/>
    <p:sldId id="863" r:id="rId60"/>
    <p:sldId id="864" r:id="rId61"/>
    <p:sldId id="865" r:id="rId62"/>
    <p:sldId id="866" r:id="rId63"/>
    <p:sldId id="867" r:id="rId64"/>
    <p:sldId id="868" r:id="rId65"/>
    <p:sldId id="869" r:id="rId66"/>
    <p:sldId id="870" r:id="rId67"/>
    <p:sldId id="871" r:id="rId68"/>
    <p:sldId id="872" r:id="rId69"/>
    <p:sldId id="873" r:id="rId70"/>
    <p:sldId id="874" r:id="rId71"/>
    <p:sldId id="875" r:id="rId72"/>
    <p:sldId id="387" r:id="rId73"/>
    <p:sldId id="876" r:id="rId74"/>
    <p:sldId id="389" r:id="rId75"/>
    <p:sldId id="390" r:id="rId76"/>
    <p:sldId id="391" r:id="rId77"/>
    <p:sldId id="392" r:id="rId78"/>
    <p:sldId id="393" r:id="rId79"/>
    <p:sldId id="394" r:id="rId80"/>
    <p:sldId id="395" r:id="rId81"/>
    <p:sldId id="396" r:id="rId82"/>
    <p:sldId id="397" r:id="rId83"/>
    <p:sldId id="398" r:id="rId84"/>
    <p:sldId id="399" r:id="rId85"/>
    <p:sldId id="860" r:id="rId86"/>
    <p:sldId id="460" r:id="rId87"/>
    <p:sldId id="367" r:id="rId88"/>
    <p:sldId id="464" r:id="rId89"/>
    <p:sldId id="465" r:id="rId90"/>
    <p:sldId id="431" r:id="rId91"/>
    <p:sldId id="461" r:id="rId92"/>
    <p:sldId id="519" r:id="rId93"/>
    <p:sldId id="369" r:id="rId94"/>
    <p:sldId id="520" r:id="rId95"/>
    <p:sldId id="373" r:id="rId96"/>
    <p:sldId id="374" r:id="rId97"/>
    <p:sldId id="375" r:id="rId98"/>
    <p:sldId id="376" r:id="rId99"/>
    <p:sldId id="368" r:id="rId100"/>
    <p:sldId id="377" r:id="rId101"/>
    <p:sldId id="378" r:id="rId102"/>
    <p:sldId id="379" r:id="rId103"/>
    <p:sldId id="380" r:id="rId104"/>
    <p:sldId id="381" r:id="rId105"/>
    <p:sldId id="382" r:id="rId106"/>
    <p:sldId id="383" r:id="rId107"/>
    <p:sldId id="384" r:id="rId108"/>
    <p:sldId id="385" r:id="rId109"/>
    <p:sldId id="386" r:id="rId110"/>
    <p:sldId id="388" r:id="rId111"/>
    <p:sldId id="528" r:id="rId112"/>
    <p:sldId id="527" r:id="rId113"/>
    <p:sldId id="877" r:id="rId114"/>
    <p:sldId id="878" r:id="rId115"/>
    <p:sldId id="879" r:id="rId116"/>
    <p:sldId id="880" r:id="rId117"/>
    <p:sldId id="898" r:id="rId118"/>
    <p:sldId id="897" r:id="rId119"/>
    <p:sldId id="896" r:id="rId120"/>
    <p:sldId id="895" r:id="rId121"/>
    <p:sldId id="894" r:id="rId122"/>
    <p:sldId id="893" r:id="rId123"/>
    <p:sldId id="892" r:id="rId124"/>
    <p:sldId id="891" r:id="rId125"/>
    <p:sldId id="890" r:id="rId126"/>
    <p:sldId id="889" r:id="rId127"/>
    <p:sldId id="899" r:id="rId128"/>
    <p:sldId id="888" r:id="rId129"/>
    <p:sldId id="887" r:id="rId130"/>
    <p:sldId id="886" r:id="rId131"/>
    <p:sldId id="885" r:id="rId132"/>
    <p:sldId id="884" r:id="rId133"/>
    <p:sldId id="883" r:id="rId134"/>
    <p:sldId id="882" r:id="rId135"/>
    <p:sldId id="502" r:id="rId136"/>
    <p:sldId id="503" r:id="rId137"/>
    <p:sldId id="795" r:id="rId138"/>
    <p:sldId id="796" r:id="rId139"/>
    <p:sldId id="797" r:id="rId140"/>
    <p:sldId id="794" r:id="rId141"/>
    <p:sldId id="571" r:id="rId142"/>
    <p:sldId id="859" r:id="rId1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94" d="100"/>
          <a:sy n="94" d="100"/>
        </p:scale>
        <p:origin x="78" y="31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bleStyles" Target="tableStyle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5/27/2021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04116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618502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algn="ctr"/>
            <a:r>
              <a:rPr lang="en-US" sz="4000" b="1" u="sng" dirty="0"/>
              <a:t>Matthew 8:16-17</a:t>
            </a:r>
            <a:endParaRPr lang="en-US" sz="4000" u="sng" dirty="0"/>
          </a:p>
          <a:p>
            <a:pPr algn="ctr"/>
            <a:r>
              <a:rPr lang="en-US" sz="4000" dirty="0"/>
              <a:t>16 When evening had come, they brought to Him many who were demon-possessed. And He cast out the spirits with a word, and healed all who were sick, 17 that it might be fulfilled which was spoken by Isaiah the prophet, saying: "He Himself took our infirmities And bore our sicknesses."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algn="ctr"/>
            <a:r>
              <a:rPr lang="en-US" sz="4000" b="1" u="sng" dirty="0"/>
              <a:t>Matthew 12:22-32</a:t>
            </a:r>
            <a:endParaRPr lang="en-US" sz="4000" u="sng" dirty="0"/>
          </a:p>
          <a:p>
            <a:pPr algn="ctr"/>
            <a:r>
              <a:rPr lang="en-US" sz="4000" dirty="0"/>
              <a:t>22 Then one was brought to Him who was demon-possessed, blind and mute; and He healed him, so that the blind and mute man both spoke and saw. 23 And all the multitudes were amazed and said, "Could this be the Son of David?" </a:t>
            </a: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algn="ctr"/>
            <a:r>
              <a:rPr lang="en-US" sz="4000" dirty="0"/>
              <a:t>24 Now when the Pharisees heard it they said, "This fellow does not cast out demons except by Beelzebub, the ruler of the demons." 25 But Jesus knew their thoughts, and said to them: </a:t>
            </a:r>
            <a:r>
              <a:rPr lang="en-US" sz="4000" dirty="0">
                <a:solidFill>
                  <a:srgbClr val="FF0000"/>
                </a:solidFill>
              </a:rPr>
              <a:t>"Every kingdom divided against itself is brought to desolation, and every city or house divided against itself will not stand.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734800" cy="5029200"/>
          </a:xfrm>
          <a:prstGeom prst="rect">
            <a:avLst/>
          </a:prstGeom>
        </p:spPr>
        <p:txBody>
          <a:bodyPr/>
          <a:lstStyle/>
          <a:p>
            <a:pPr algn="ctr"/>
            <a:r>
              <a:rPr lang="en-US" sz="4000" dirty="0"/>
              <a:t>26 </a:t>
            </a:r>
            <a:r>
              <a:rPr lang="en-US" sz="4000" dirty="0">
                <a:solidFill>
                  <a:srgbClr val="FF0000"/>
                </a:solidFill>
              </a:rPr>
              <a:t>If Satan casts out Satan, he is divided against himself. How then will his kingdom stand? </a:t>
            </a:r>
            <a:r>
              <a:rPr lang="en-US" sz="4000" dirty="0"/>
              <a:t>27 </a:t>
            </a:r>
            <a:r>
              <a:rPr lang="en-US" sz="4000" dirty="0">
                <a:solidFill>
                  <a:srgbClr val="FF0000"/>
                </a:solidFill>
              </a:rPr>
              <a:t>And if I cast out demons by Beelzebub, by whom do your sons cast them out? Therefore they shall be your judges. </a:t>
            </a:r>
            <a:r>
              <a:rPr lang="en-US" sz="4000" dirty="0"/>
              <a:t>28 </a:t>
            </a:r>
            <a:r>
              <a:rPr lang="en-US" sz="4000" dirty="0">
                <a:solidFill>
                  <a:srgbClr val="FF0000"/>
                </a:solidFill>
              </a:rPr>
              <a:t>But if I cast out demons by the Spirit of God, surely the kingdom of God has come upon you.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dirty="0"/>
              <a:t>29 </a:t>
            </a:r>
            <a:r>
              <a:rPr lang="en-US" sz="4000" dirty="0">
                <a:solidFill>
                  <a:srgbClr val="FF0000"/>
                </a:solidFill>
              </a:rPr>
              <a:t>Or how can one enter a strong man's house and plunder his goods, unless he first binds the strong man? And then he will plunder his house. </a:t>
            </a:r>
            <a:r>
              <a:rPr lang="en-US" sz="4000" dirty="0"/>
              <a:t>30 </a:t>
            </a:r>
            <a:r>
              <a:rPr lang="en-US" sz="4000" dirty="0">
                <a:solidFill>
                  <a:srgbClr val="FF0000"/>
                </a:solidFill>
              </a:rPr>
              <a:t>He who is not with Me is against Me, and he who does not gather with Me scatters abroad. </a:t>
            </a:r>
            <a:r>
              <a:rPr lang="en-US" sz="4000" dirty="0"/>
              <a:t>31 </a:t>
            </a:r>
            <a:r>
              <a:rPr lang="en-US" sz="4000" dirty="0">
                <a:solidFill>
                  <a:srgbClr val="FF0000"/>
                </a:solidFill>
              </a:rPr>
              <a:t>"Therefore I say to you, every sin and blasphemy will be forgiven men, but the blasphemy against the Spirit will not be forgiven men. </a:t>
            </a:r>
          </a:p>
          <a:p>
            <a:pPr algn="ctr"/>
            <a:r>
              <a:rPr lang="en-US" sz="4000" dirty="0"/>
              <a:t>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algn="ctr"/>
            <a:r>
              <a:rPr lang="en-US" sz="4000" dirty="0"/>
              <a:t>32 </a:t>
            </a:r>
            <a:r>
              <a:rPr lang="en-US" sz="4000" dirty="0">
                <a:solidFill>
                  <a:srgbClr val="FF0000"/>
                </a:solidFill>
              </a:rPr>
              <a:t>Anyone who speaks a word against the Son of Man, it will be forgiven him; but whoever speaks against the Holy Spirit, it will not be forgiven him, either in this age or in the age to come.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Our Healing Was Paid In Full</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6248400"/>
          </a:xfrm>
          <a:prstGeom prst="rect">
            <a:avLst/>
          </a:prstGeom>
        </p:spPr>
        <p:txBody>
          <a:bodyPr/>
          <a:lstStyle/>
          <a:p>
            <a:pPr algn="ctr"/>
            <a:r>
              <a:rPr lang="en-US" sz="4000" b="1" u="sng" dirty="0"/>
              <a:t>Isaiah 53:4-5</a:t>
            </a:r>
            <a:endParaRPr lang="en-US" sz="4000" u="sng" dirty="0"/>
          </a:p>
          <a:p>
            <a:pPr algn="ctr"/>
            <a:r>
              <a:rPr lang="en-US" sz="4000" dirty="0"/>
              <a:t>4 Surely He has borne our griefs And carried our sorrows; Yet we esteemed Him stricken, Smitten by God, and afflicted. 5 But He was wounded for our transgressions, He was bruised for our iniquities; The chastisement for our peace was upon Him, And by His stripes we are healed.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1 Peter 2:21-25</a:t>
            </a:r>
            <a:endParaRPr lang="en-US" sz="4000" u="sng" dirty="0"/>
          </a:p>
          <a:p>
            <a:pPr algn="ctr"/>
            <a:r>
              <a:rPr lang="en-US" sz="4000" dirty="0"/>
              <a:t>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24 who Himself bore our sins in His own body on the tree, that we, having died to sins, might live for righteousness--by whose stripes you were healed. 25 For you were like sheep going astray, but have now returned to the Shepherd and Overseer of your souls.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16642008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Jesus Gave His Church The Authority To Heal</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94018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Matthew 10:7-8</a:t>
            </a:r>
            <a:endParaRPr lang="en-US" sz="4000" u="sng" dirty="0"/>
          </a:p>
          <a:p>
            <a:pPr algn="ctr"/>
            <a:r>
              <a:rPr lang="en-US" sz="4000" dirty="0"/>
              <a:t>7 </a:t>
            </a:r>
            <a:r>
              <a:rPr lang="en-US" sz="4000" dirty="0">
                <a:solidFill>
                  <a:srgbClr val="FF0000"/>
                </a:solidFill>
              </a:rPr>
              <a:t>And as you go, preach, saying, 'The kingdom of heaven is at hand.' </a:t>
            </a:r>
            <a:r>
              <a:rPr lang="en-US" sz="4000" dirty="0"/>
              <a:t>8 </a:t>
            </a:r>
            <a:r>
              <a:rPr lang="en-US" sz="4000" dirty="0">
                <a:solidFill>
                  <a:srgbClr val="FF0000"/>
                </a:solidFill>
              </a:rPr>
              <a:t>"Heal the sick, cleanse the lepers, raise the dead, cast out demons. Freely you have received, freely give.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623526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Mark 16:14-20</a:t>
            </a:r>
            <a:endParaRPr lang="en-US" sz="4000" u="sng" dirty="0"/>
          </a:p>
          <a:p>
            <a:pPr algn="ctr"/>
            <a:r>
              <a:rPr lang="en-US" sz="4000" dirty="0"/>
              <a:t>14 Later He appeared to the eleven as they sat at the table; and He rebuked their unbelief and hardness of heart, because they did not believe those who had seen Him after He had risen. 15 And He said to them, </a:t>
            </a:r>
            <a:r>
              <a:rPr lang="en-US" sz="4000" dirty="0">
                <a:solidFill>
                  <a:srgbClr val="FF0000"/>
                </a:solidFill>
              </a:rPr>
              <a:t>"Go into all the world and preach the gospel to every creature. </a:t>
            </a:r>
          </a:p>
        </p:txBody>
      </p:sp>
    </p:spTree>
    <p:extLst>
      <p:ext uri="{BB962C8B-B14F-4D97-AF65-F5344CB8AC3E}">
        <p14:creationId xmlns:p14="http://schemas.microsoft.com/office/powerpoint/2010/main" val="38443700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and is baptized will be saved; but he who does not believe will be condemned.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these signs will follow those who believe: In My name they will cast out demons; they will speak with new tongues;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will take up serpents; and if they drink anything deadly, it will by no means hurt them; they will lay hands on the sick, and they will recover."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6111905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So then, after the Lord had spoken to them, He was received up into heaven, and sat down at the right hand of God. 20 And they went out and preached everywhere, the Lord working with them and confirming the word through the accompanying signs.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543837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Ultimately Came To Destroy The Works Of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004300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Whoever abides in Him does not sin. Whoever sins has neither seen Him nor known Him. 7 Little children, let no one deceive you. He who practices righteousness is righteous, just as He is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269197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He who sins is of the devil, for the devil has sinned from the beginning. For this purpose the Son of God was manifested, that He might destroy the works of the devil. 9 Whoever has been born of God does not sin, for His seed remains in him; and he cannot sin, because he has been born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921647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Common Blockages to Healing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464372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Lack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842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37891145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6:4-6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prophet is not without honor except in his own country, among his own relatives, and in his own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Now He could do no mighty work there, except that He laid His hands on a few sick people and healed them. 6 And He marveled because of their unbelief. Then He went about the villages in a circuit,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450822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4142309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Unforgiveness in The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022831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if you forgive men their trespasses, your heavenly Father will also forgive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you do not forgive men their trespasses, neither will your Father forgive your trespasses.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7598015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3. Unconfessed Sin</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2201473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858723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Is anyone among you suffering? Let him pray. Is anyone cheerful? Let him sing psalms. 14 Is anyone among you sick? Let him call for the elders of the church, and let them pray over him, anointing him with oil in the name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923639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the prayer of faith will save the sick, and the Lord will raise him up. And if he has committed sins, he will be forgiven. 16 Confess your trespasses to one another, and pray for one another, that you may be healed. The effective, fervent prayer of a righteous man avails much.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990250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are you supposed to ask in faith, and receive, if you aren't really sure that God will heal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967502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kind of faith is that?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6543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20004183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then faith comes by hearing, and hearing by the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6379459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Now is the time to ask Jesus to heal, deliver and set you free from any bondage you may be under!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123643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188176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37836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250475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213666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28181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lstStyle/>
          <a:p>
            <a:pPr algn="ctr"/>
            <a:r>
              <a:rPr lang="en-US" dirty="0">
                <a:solidFill>
                  <a:schemeClr val="bg1"/>
                </a:solidFill>
                <a:latin typeface="Arial Black"/>
                <a:cs typeface="Calibri Light"/>
              </a:rPr>
              <a:t>Open Up The Heavens</a:t>
            </a:r>
          </a:p>
        </p:txBody>
      </p:sp>
    </p:spTree>
    <p:extLst>
      <p:ext uri="{BB962C8B-B14F-4D97-AF65-F5344CB8AC3E}">
        <p14:creationId xmlns:p14="http://schemas.microsoft.com/office/powerpoint/2010/main" val="339339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259687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waited for this day. Were gathered in your name Calling out to you. With Glory like a fire.</a:t>
            </a:r>
          </a:p>
        </p:txBody>
      </p:sp>
    </p:spTree>
    <p:extLst>
      <p:ext uri="{BB962C8B-B14F-4D97-AF65-F5344CB8AC3E}">
        <p14:creationId xmlns:p14="http://schemas.microsoft.com/office/powerpoint/2010/main" val="62043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awakening desire Will burn our hearts with truth</a:t>
            </a:r>
          </a:p>
          <a:p>
            <a:pPr marL="0" indent="0" algn="ctr">
              <a:buNone/>
            </a:pPr>
            <a:r>
              <a:rPr lang="en-US" sz="4000" dirty="0">
                <a:solidFill>
                  <a:schemeClr val="bg1"/>
                </a:solidFill>
                <a:latin typeface="Arial"/>
                <a:ea typeface="+mn-lt"/>
                <a:cs typeface="+mn-lt"/>
              </a:rPr>
              <a:t>You're the reason we're here You're the reason we're</a:t>
            </a:r>
          </a:p>
        </p:txBody>
      </p:sp>
    </p:spTree>
    <p:extLst>
      <p:ext uri="{BB962C8B-B14F-4D97-AF65-F5344CB8AC3E}">
        <p14:creationId xmlns:p14="http://schemas.microsoft.com/office/powerpoint/2010/main" val="225200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Singing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p>
          <a:p>
            <a:pPr marL="0" indent="0" algn="ctr">
              <a:buNone/>
            </a:pPr>
            <a:br>
              <a:rPr lang="en-US" sz="4000" dirty="0">
                <a:latin typeface="Arial"/>
                <a:ea typeface="+mn-lt"/>
                <a:cs typeface="+mn-lt"/>
              </a:rPr>
            </a:br>
            <a:endParaRPr lang="en-US" sz="4000" dirty="0">
              <a:latin typeface="Arial Black"/>
              <a:ea typeface="+mn-lt"/>
              <a:cs typeface="+mn-lt"/>
            </a:endParaRPr>
          </a:p>
        </p:txBody>
      </p:sp>
    </p:spTree>
    <p:extLst>
      <p:ext uri="{BB962C8B-B14F-4D97-AF65-F5344CB8AC3E}">
        <p14:creationId xmlns:p14="http://schemas.microsoft.com/office/powerpoint/2010/main" val="129903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rmAutofit/>
          </a:bodyPr>
          <a:lstStyle/>
          <a:p>
            <a:pPr marL="0" indent="0" algn="ctr">
              <a:buNone/>
            </a:pPr>
            <a:r>
              <a:rPr lang="en-US" sz="4000" dirty="0">
                <a:solidFill>
                  <a:schemeClr val="bg1"/>
                </a:solidFill>
                <a:latin typeface="Arial"/>
                <a:ea typeface="+mn-lt"/>
                <a:cs typeface="+mn-lt"/>
              </a:rPr>
              <a:t>Your heart, filling every part of our praise Your presence in this place Your glory on our face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3681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looking to the sky. Descending like a cloud</a:t>
            </a:r>
          </a:p>
          <a:p>
            <a:pPr marL="0" indent="0" algn="ctr">
              <a:buNone/>
            </a:pPr>
            <a:r>
              <a:rPr lang="en-US" sz="4000" dirty="0">
                <a:solidFill>
                  <a:schemeClr val="bg1"/>
                </a:solidFill>
                <a:latin typeface="Arial"/>
                <a:ea typeface="+mn-lt"/>
                <a:cs typeface="+mn-lt"/>
              </a:rPr>
              <a:t>You're standing with us now. Lord unveil our eyes</a:t>
            </a:r>
          </a:p>
        </p:txBody>
      </p:sp>
    </p:spTree>
    <p:extLst>
      <p:ext uri="{BB962C8B-B14F-4D97-AF65-F5344CB8AC3E}">
        <p14:creationId xmlns:p14="http://schemas.microsoft.com/office/powerpoint/2010/main" val="1417571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reason we're here You're the reason we're singing So open up the heavens, we </a:t>
            </a:r>
            <a:r>
              <a:rPr lang="en-US" sz="4000" dirty="0" err="1">
                <a:solidFill>
                  <a:schemeClr val="bg1"/>
                </a:solidFill>
                <a:latin typeface="Arial"/>
                <a:ea typeface="+mn-lt"/>
                <a:cs typeface="+mn-lt"/>
              </a:rPr>
              <a:t>wanna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7847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 You Open up the floodgates, a mighty river</a:t>
            </a:r>
          </a:p>
          <a:p>
            <a:pPr marL="0" indent="0" algn="ctr">
              <a:buNone/>
            </a:pPr>
            <a:r>
              <a:rPr lang="en-US" sz="4000" dirty="0">
                <a:solidFill>
                  <a:schemeClr val="bg1"/>
                </a:solidFill>
                <a:latin typeface="Arial"/>
                <a:ea typeface="+mn-lt"/>
                <a:cs typeface="+mn-lt"/>
              </a:rPr>
              <a:t>Flowing from Your heart, filling every part of our</a:t>
            </a:r>
            <a:br>
              <a:rPr lang="en-US" sz="4000" dirty="0">
                <a:latin typeface="Arial"/>
                <a:cs typeface="Calibri"/>
              </a:rPr>
            </a:br>
            <a:endParaRPr lang="en-US" sz="4000" dirty="0">
              <a:latin typeface="Arial"/>
              <a:ea typeface="+mn-lt"/>
              <a:cs typeface="+mn-lt"/>
            </a:endParaRPr>
          </a:p>
        </p:txBody>
      </p:sp>
    </p:spTree>
    <p:extLst>
      <p:ext uri="{BB962C8B-B14F-4D97-AF65-F5344CB8AC3E}">
        <p14:creationId xmlns:p14="http://schemas.microsoft.com/office/powerpoint/2010/main" val="12811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endParaRPr lang="en-US" sz="4000" dirty="0">
              <a:solidFill>
                <a:schemeClr val="bg1"/>
              </a:solidFill>
              <a:latin typeface="Arial Black"/>
              <a:ea typeface="+mn-lt"/>
              <a:cs typeface="+mn-lt"/>
            </a:endParaRPr>
          </a:p>
        </p:txBody>
      </p:sp>
    </p:spTree>
    <p:extLst>
      <p:ext uri="{BB962C8B-B14F-4D97-AF65-F5344CB8AC3E}">
        <p14:creationId xmlns:p14="http://schemas.microsoft.com/office/powerpoint/2010/main" val="422167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heart, filling every part of our praise Show us, show us Your glory Show us, show us Your power</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371236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Show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08339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831496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show us your power.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Open up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80572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heavens we want to see you. Open up the floodgates a mighty river flowing from our hearts and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8725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Filling every part of our praise. Yes open up the heavens we want to see you open up the floodgates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30454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mighty river flowing from our hearts and filling every part of our praise.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24657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Man Of Your Word</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722102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are possible when we believe. Old chains are breakable when we receive. Yahweh, You keep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48614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promises If you said it, we believe it, if you said it. If you said it we believe it. You’re a man of your</a:t>
            </a:r>
          </a:p>
        </p:txBody>
      </p:sp>
    </p:spTree>
    <p:extLst>
      <p:ext uri="{BB962C8B-B14F-4D97-AF65-F5344CB8AC3E}">
        <p14:creationId xmlns:p14="http://schemas.microsoft.com/office/powerpoint/2010/main" val="3858688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Word. If you said it , we believe it. If you said it, we believe it. You’re a man of your word. All things are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715091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Possible when we believe. Old chains are breakable When we receive. Yahweh, you keep your promises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4252157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you said it , we believe it. If you said it, we believe it. If you said it, we believe it. If you said it we believe  </a:t>
            </a: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20617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2468190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You’re a man of your word. If you said it we believe it. If you said it we believe it . You’re a man of</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971815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word. All things are possible when we believe. Old chains are breakable when we receive. Yahweh, </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975521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keep your promises. If you said, We believe it, If you said it. If you said it, we believe it. If you said it, </a:t>
            </a:r>
            <a:br>
              <a:rPr lang="en-US" sz="4000" dirty="0">
                <a:solidFill>
                  <a:schemeClr val="bg1"/>
                </a:solidFill>
                <a:latin typeface="Arial"/>
                <a:ea typeface="+mn-lt"/>
                <a:cs typeface="+mn-lt"/>
              </a:rPr>
            </a:b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95769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believe it. You’re a man of your word. If you said it, we believe it. If you said it, we believe it. You’re a </a:t>
            </a:r>
          </a:p>
        </p:txBody>
      </p:sp>
    </p:spTree>
    <p:extLst>
      <p:ext uri="{BB962C8B-B14F-4D97-AF65-F5344CB8AC3E}">
        <p14:creationId xmlns:p14="http://schemas.microsoft.com/office/powerpoint/2010/main" val="415829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Man of your word. We have this confidence. You’ll finish what you started. God, you have never failed </a:t>
            </a:r>
          </a:p>
        </p:txBody>
      </p:sp>
    </p:spTree>
    <p:extLst>
      <p:ext uri="{BB962C8B-B14F-4D97-AF65-F5344CB8AC3E}">
        <p14:creationId xmlns:p14="http://schemas.microsoft.com/office/powerpoint/2010/main" val="1882239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wont start with me. </a:t>
            </a:r>
            <a:r>
              <a:rPr lang="en-US" sz="4000" dirty="0" err="1">
                <a:solidFill>
                  <a:schemeClr val="bg1"/>
                </a:solidFill>
                <a:latin typeface="Arial"/>
                <a:ea typeface="+mn-lt"/>
                <a:cs typeface="+mn-lt"/>
              </a:rPr>
              <a:t>Your’re</a:t>
            </a:r>
            <a:r>
              <a:rPr lang="en-US" sz="4000" dirty="0">
                <a:solidFill>
                  <a:schemeClr val="bg1"/>
                </a:solidFill>
                <a:latin typeface="Arial"/>
                <a:ea typeface="+mn-lt"/>
                <a:cs typeface="+mn-lt"/>
              </a:rPr>
              <a:t> present in every step patient in every heartache. God, you have never  </a:t>
            </a:r>
          </a:p>
        </p:txBody>
      </p:sp>
    </p:spTree>
    <p:extLst>
      <p:ext uri="{BB962C8B-B14F-4D97-AF65-F5344CB8AC3E}">
        <p14:creationId xmlns:p14="http://schemas.microsoft.com/office/powerpoint/2010/main" val="837476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Failed you wont start with me. . If you said it, We believe it, If you said it we believe it. You’re a man of </a:t>
            </a:r>
            <a:br>
              <a:rPr lang="en-US" sz="4000" dirty="0">
                <a:solidFill>
                  <a:schemeClr val="bg1"/>
                </a:solidFill>
                <a:latin typeface="Arial"/>
                <a:ea typeface="+mn-lt"/>
                <a:cs typeface="+mn-lt"/>
              </a:rPr>
            </a:b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2552788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a:t>
            </a:r>
            <a:r>
              <a:rPr lang="en-US" sz="4000" dirty="0" err="1">
                <a:solidFill>
                  <a:schemeClr val="bg1"/>
                </a:solidFill>
                <a:latin typeface="Arial"/>
                <a:ea typeface="+mn-lt"/>
                <a:cs typeface="+mn-lt"/>
              </a:rPr>
              <a:t>word.If</a:t>
            </a:r>
            <a:r>
              <a:rPr lang="en-US" sz="4000" dirty="0">
                <a:solidFill>
                  <a:schemeClr val="bg1"/>
                </a:solidFill>
                <a:latin typeface="Arial"/>
                <a:ea typeface="+mn-lt"/>
                <a:cs typeface="+mn-lt"/>
              </a:rPr>
              <a:t> you said it, we believe it. If you said it, we believe it. You’re a man of your word. We have </a:t>
            </a:r>
          </a:p>
        </p:txBody>
      </p:sp>
    </p:spTree>
    <p:extLst>
      <p:ext uri="{BB962C8B-B14F-4D97-AF65-F5344CB8AC3E}">
        <p14:creationId xmlns:p14="http://schemas.microsoft.com/office/powerpoint/2010/main" val="1507073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this confidence. You’ll finish what you started. God, you have never failed. You wont start with me. You’re</a:t>
            </a:r>
          </a:p>
        </p:txBody>
      </p:sp>
    </p:spTree>
    <p:extLst>
      <p:ext uri="{BB962C8B-B14F-4D97-AF65-F5344CB8AC3E}">
        <p14:creationId xmlns:p14="http://schemas.microsoft.com/office/powerpoint/2010/main" val="1792616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Your’re</a:t>
            </a:r>
            <a:r>
              <a:rPr lang="en-US" sz="4000" dirty="0">
                <a:solidFill>
                  <a:schemeClr val="bg1"/>
                </a:solidFill>
                <a:latin typeface="Arial"/>
                <a:ea typeface="+mn-lt"/>
                <a:cs typeface="+mn-lt"/>
              </a:rPr>
              <a:t> present in every step patient in every heartache. God, you have never failed . You won’t </a:t>
            </a:r>
          </a:p>
        </p:txBody>
      </p:sp>
    </p:spTree>
    <p:extLst>
      <p:ext uri="{BB962C8B-B14F-4D97-AF65-F5344CB8AC3E}">
        <p14:creationId xmlns:p14="http://schemas.microsoft.com/office/powerpoint/2010/main" val="118321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485245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start with me. If you said it, we believe it. If you said it, we believe it. You’re a man of your word. If you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32586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said it, we believe it. If you said it, we believe it. You’re a man of your word. If you said it we believe </a:t>
            </a:r>
          </a:p>
        </p:txBody>
      </p:sp>
    </p:spTree>
    <p:extLst>
      <p:ext uri="{BB962C8B-B14F-4D97-AF65-F5344CB8AC3E}">
        <p14:creationId xmlns:p14="http://schemas.microsoft.com/office/powerpoint/2010/main" val="3721317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 If you said it, we believe it. You’re a man of your word.  </a:t>
            </a:r>
          </a:p>
        </p:txBody>
      </p:sp>
    </p:spTree>
    <p:extLst>
      <p:ext uri="{BB962C8B-B14F-4D97-AF65-F5344CB8AC3E}">
        <p14:creationId xmlns:p14="http://schemas.microsoft.com/office/powerpoint/2010/main" val="507144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Cornerstone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76292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583919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2628757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3961666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250976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85767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262822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500425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4098257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1313101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3857114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42514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3949936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518099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1504756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2818154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48004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118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3787129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14160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4169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3326426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4011663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5917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195095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3809693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15446136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7137919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236659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27123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3682156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2871865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03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057400" y="0"/>
            <a:ext cx="80772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Still Heals Today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Malachi 4:1-4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30,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a:extLst>
              <a:ext uri="{FF2B5EF4-FFF2-40B4-BE49-F238E27FC236}">
                <a16:creationId xmlns:a16="http://schemas.microsoft.com/office/drawing/2014/main" id="{CDE2CB7C-A6B8-4CD6-A16D-5559A8BDC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199"/>
            <a:ext cx="12191999" cy="4112491"/>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859654" y="5853545"/>
            <a:ext cx="1320800" cy="9906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76200"/>
            <a:ext cx="11811000" cy="6019800"/>
          </a:xfrm>
          <a:prstGeom prst="rect">
            <a:avLst/>
          </a:prstGeom>
        </p:spPr>
        <p:txBody>
          <a:bodyPr/>
          <a:lstStyle/>
          <a:p>
            <a:pPr algn="ctr"/>
            <a:r>
              <a:rPr lang="en-US" sz="3700" b="1" u="sng" dirty="0"/>
              <a:t>Malachi 4:1-4</a:t>
            </a:r>
            <a:endParaRPr lang="en-US" sz="3700" u="sng" dirty="0"/>
          </a:p>
          <a:p>
            <a:pPr algn="ctr"/>
            <a:r>
              <a:rPr lang="en-US" sz="3700" dirty="0"/>
              <a:t>1 "For behold, the day is coming, Burning like an oven, And all the proud, yes, all who do wickedly will be stubble. And the day which is coming shall burn them up," Says the LORD of hosts, "That will leave them neither root nor branch. 2 But to you who fear My name The Sun of Righteousness shall arise With healing in His wings; And you shall go out And grow fat like stall-fed calves. </a:t>
            </a:r>
          </a:p>
          <a:p>
            <a:pPr algn="ctr"/>
            <a:r>
              <a:rPr lang="en-US" sz="3700" dirty="0"/>
              <a:t> </a:t>
            </a:r>
          </a:p>
          <a:p>
            <a:pPr algn="ctr"/>
            <a:endParaRPr kumimoji="0" lang="en-US" sz="37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algn="ctr"/>
            <a:r>
              <a:rPr lang="en-US" sz="4000" dirty="0"/>
              <a:t>3 You shall trample the wicked, For they shall be ashes under the soles of your feet On the day that I do this," Says the LORD of hosts. 4 "Remember the Law of Moses, My servant, Which I commanded him in Horeb for all Israel, With the statutes and judgments. </a:t>
            </a:r>
          </a:p>
          <a:p>
            <a:pPr algn="ctr"/>
            <a:r>
              <a:rPr lang="en-US" sz="4000" dirty="0"/>
              <a:t> </a:t>
            </a:r>
          </a:p>
          <a:p>
            <a:pPr algn="ctr"/>
            <a:r>
              <a:rPr lang="en-US" sz="4000" dirty="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algn="ctr"/>
            <a:r>
              <a:rPr lang="en-US" sz="4000" b="1" dirty="0"/>
              <a:t>1. The Source of Sickness and Disease</a:t>
            </a:r>
            <a:endParaRPr lang="en-US" sz="4000" dirty="0"/>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just as through one man sin entered the world, and death through sin, and thus death spread to all men, because all sinned-- 13(For until the law sin was in the world, but sin is not imputed when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algn="ctr"/>
            <a:r>
              <a:rPr lang="en-US" sz="4000" dirty="0"/>
              <a:t>14 Nevertheless death reigned from Adam to Moses, even over those who had not sinned according to the likeness of the transgression of Adam, who is a type of Him who was to come. 15 But the free gift is not like the offense. For if by the one man's offense many died, much more the grace of God and the gift by the grace of the one Man, Jesus Christ, abounded to many. </a:t>
            </a:r>
          </a:p>
          <a:p>
            <a:pPr algn="ctr"/>
            <a:r>
              <a:rPr lang="en-US" sz="4000" b="1" dirty="0"/>
              <a:t> </a:t>
            </a:r>
            <a:endParaRPr lang="en-US" sz="4000" dirty="0"/>
          </a:p>
        </p:txBody>
      </p:sp>
    </p:spTree>
    <p:extLst>
      <p:ext uri="{BB962C8B-B14F-4D97-AF65-F5344CB8AC3E}">
        <p14:creationId xmlns:p14="http://schemas.microsoft.com/office/powerpoint/2010/main" val="235816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15527058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algn="ctr"/>
            <a:r>
              <a:rPr lang="en-US" sz="3500" b="1" u="sng" dirty="0"/>
              <a:t>Deuteronomy 7:12-16</a:t>
            </a:r>
            <a:endParaRPr lang="en-US" sz="3500" u="sng" dirty="0"/>
          </a:p>
          <a:p>
            <a:pPr algn="ctr"/>
            <a:r>
              <a:rPr lang="en-US" sz="3500" dirty="0"/>
              <a:t>12 "Then it shall come to pass, because you listen to these judgments, and keep and do them, that the LORD your God will keep with you the covenant and the mercy which He swore to your fathers. 13 And He will love you and bless you and multiply you; He will also bless the fruit of your womb and the fruit of your land, your grain and your new wine and your oil, the increase of your cattle and the offspring of your flock, in the land of which He swore to your fathers to give you. </a:t>
            </a:r>
          </a:p>
          <a:p>
            <a:pPr algn="ctr"/>
            <a:r>
              <a:rPr lang="en-US" sz="35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7494359"/>
          </a:xfrm>
          <a:prstGeom prst="rect">
            <a:avLst/>
          </a:prstGeom>
        </p:spPr>
        <p:txBody>
          <a:bodyPr wrap="square">
            <a:spAutoFit/>
          </a:bodyPr>
          <a:lstStyle/>
          <a:p>
            <a:pPr algn="ctr"/>
            <a:r>
              <a:rPr lang="en-US" sz="3700" dirty="0"/>
              <a:t>14 You shall be blessed above all peoples; there shall not be a male or female barren among you or among your livestock. 15 And the LORD will take away from you all sickness, and will afflict you with none of the terrible diseases of Egypt which you have known, but will lay them on all those who hate you. 16 And you shall destroy all the peoples whom the LORD your God delivers over to you; your eye shall have no pity on them; nor shall you serve their gods, for that will be a snare to you. </a:t>
            </a:r>
          </a:p>
          <a:p>
            <a:pPr algn="ctr"/>
            <a:r>
              <a:rPr lang="en-US" sz="37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629574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algn="ctr"/>
            <a:r>
              <a:rPr lang="en-US" sz="4000" b="1" dirty="0"/>
              <a:t>Sickness Can Also Be a Result of </a:t>
            </a:r>
          </a:p>
          <a:p>
            <a:pPr algn="ctr"/>
            <a:r>
              <a:rPr lang="en-US" sz="4000" b="1" dirty="0"/>
              <a:t>Cursing Ourselves</a:t>
            </a:r>
            <a:endParaRPr lang="en-US" sz="4000" dirty="0"/>
          </a:p>
          <a:p>
            <a:pPr lvl="0" algn="ctr">
              <a:defRPr/>
            </a:pPr>
            <a:r>
              <a:rPr lang="en-US" sz="4000" b="1" dirty="0">
                <a:solidFill>
                  <a:srgbClr val="FFFFFF"/>
                </a:solidFill>
              </a:rPr>
              <a:t> </a:t>
            </a:r>
            <a:endParaRPr lang="en-US" sz="4000" dirty="0">
              <a:solidFill>
                <a:srgbClr val="FFFF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algn="ctr"/>
            <a:r>
              <a:rPr lang="en-US" sz="3700" b="1" u="sng" dirty="0"/>
              <a:t>Deuteronomy 28:58-61</a:t>
            </a:r>
            <a:endParaRPr lang="en-US" sz="3700" u="sng" dirty="0"/>
          </a:p>
          <a:p>
            <a:pPr algn="ctr"/>
            <a:r>
              <a:rPr lang="en-US" sz="3700" dirty="0"/>
              <a:t>58 "If you do not carefully observe all the words of this law that are written in this book, that you may fear this glorious and awesome name, THE LORD YOUR GOD, 59 then the LORD will bring upon you and your descendants extraordinary plagues--great and prolonged plagues--and serious and prolonged sicknesses. 60 Moreover He will bring back on you all the diseases of Egypt, of which you were afraid, and they shall cling to you. </a:t>
            </a:r>
          </a:p>
          <a:p>
            <a:pPr algn="ctr"/>
            <a:endParaRPr lang="en-US" sz="3700" dirty="0"/>
          </a:p>
          <a:p>
            <a:pPr algn="ctr"/>
            <a:r>
              <a:rPr lang="en-US" sz="3700" b="1" dirty="0"/>
              <a:t> </a:t>
            </a:r>
            <a:endParaRPr lang="en-US" sz="37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algn="ctr"/>
            <a:r>
              <a:rPr lang="en-US" sz="4000" b="1" u="sng" dirty="0"/>
              <a:t>Exodus 20:4-6</a:t>
            </a:r>
            <a:endParaRPr lang="en-US" sz="4000" u="sng" dirty="0"/>
          </a:p>
          <a:p>
            <a:pPr algn="ctr"/>
            <a:r>
              <a:rPr lang="en-US" sz="4000" dirty="0"/>
              <a:t>5 you shall not bow down to them nor serve them. For I, the LORD your God, am a jealous God, visiting the iniquity of the fathers on the children to the third and fourth generations of those who hate Me, 6 but showing mercy to thousands, to those who love Me and keep My commandments.</a:t>
            </a:r>
          </a:p>
          <a:p>
            <a:pPr algn="ctr"/>
            <a:r>
              <a:rPr lang="en-US" sz="4000" dirty="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algn="ctr"/>
            <a:r>
              <a:rPr lang="en-US" sz="4000" b="1" dirty="0"/>
              <a:t>2. Spirits of Infirmity</a:t>
            </a:r>
            <a:endParaRPr lang="en-US" sz="4000" dirty="0"/>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algn="ctr"/>
            <a:r>
              <a:rPr lang="en-US" sz="4000" b="1" u="sng" dirty="0"/>
              <a:t>Luke 13:10-17</a:t>
            </a:r>
            <a:endParaRPr lang="en-US" sz="4000" u="sng" dirty="0"/>
          </a:p>
          <a:p>
            <a:pPr algn="ctr"/>
            <a:r>
              <a:rPr lang="en-US" sz="4000" dirty="0"/>
              <a:t>10 Now He was teaching in one of the synagogues on the Sabbath. 11 And behold, there was a woman who had a spirit of infirmity eighteen years, and was bent over and could in no way raise herself up. 12 But when Jesus saw her, He called her to Him and said to her, "Woman, you are loosed from your infirmity." </a:t>
            </a:r>
          </a:p>
          <a:p>
            <a:pPr algn="ctr"/>
            <a:r>
              <a:rPr lang="en-US" sz="4000" dirty="0"/>
              <a:t> </a:t>
            </a: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181600"/>
          </a:xfrm>
          <a:prstGeom prst="rect">
            <a:avLst/>
          </a:prstGeom>
        </p:spPr>
        <p:txBody>
          <a:bodyPr/>
          <a:lstStyle/>
          <a:p>
            <a:pPr algn="ctr"/>
            <a:r>
              <a:rPr lang="en-US" sz="4000" dirty="0"/>
              <a:t>13 And He laid His hands on her, and immediately she was made straight, and glorified God. 14 But the ruler of the synagogue answered with indignation, because Jesus had healed on the Sabbath; and he said to the crowd, "There are six days on which men ought to work; therefore come and be healed on them, and not on the Sabbath day."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410200"/>
          </a:xfrm>
          <a:prstGeom prst="rect">
            <a:avLst/>
          </a:prstGeom>
        </p:spPr>
        <p:txBody>
          <a:bodyPr/>
          <a:lstStyle/>
          <a:p>
            <a:pPr algn="ctr"/>
            <a:r>
              <a:rPr lang="en-US" sz="4000" dirty="0"/>
              <a:t>15 The Lord then answered him and said, "Hypocrite! Does not each one of you on the Sabbath loose his ox or donkey from the stall, and lead it away to water it? 16 So ought not this woman, being a daughter of Abraham, whom Satan has bound--think of it--for eighteen years, be loosed from this bond on the Sabbath?"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algn="ctr"/>
            <a:r>
              <a:rPr lang="en-US" sz="4000" dirty="0"/>
              <a:t>17 And when He said these things, all His adversaries were put to shame; and all the multitude rejoiced for all the glorious things that were done by Him.</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11928</TotalTime>
  <Words>4634</Words>
  <Application>Microsoft Office PowerPoint</Application>
  <PresentationFormat>Widescreen</PresentationFormat>
  <Paragraphs>255</Paragraphs>
  <Slides>139</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139</vt:i4>
      </vt:variant>
    </vt:vector>
  </HeadingPairs>
  <TitlesOfParts>
    <vt:vector size="151" baseType="lpstr">
      <vt:lpstr>Arial</vt:lpstr>
      <vt:lpstr>Arial Black</vt:lpstr>
      <vt:lpstr>Calibri</vt:lpstr>
      <vt:lpstr>Calibri Light</vt:lpstr>
      <vt:lpstr>Constantia</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Up The Heavens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756</cp:revision>
  <dcterms:created xsi:type="dcterms:W3CDTF">2009-08-18T08:19:59Z</dcterms:created>
  <dcterms:modified xsi:type="dcterms:W3CDTF">2021-05-28T09:09:14Z</dcterms:modified>
</cp:coreProperties>
</file>