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00" r:id="rId2"/>
  </p:sldMasterIdLst>
  <p:notesMasterIdLst>
    <p:notesMasterId r:id="rId40"/>
  </p:notesMasterIdLst>
  <p:handoutMasterIdLst>
    <p:handoutMasterId r:id="rId41"/>
  </p:handoutMasterIdLst>
  <p:sldIdLst>
    <p:sldId id="367" r:id="rId3"/>
    <p:sldId id="464" r:id="rId4"/>
    <p:sldId id="465" r:id="rId5"/>
    <p:sldId id="431" r:id="rId6"/>
    <p:sldId id="461" r:id="rId7"/>
    <p:sldId id="519" r:id="rId8"/>
    <p:sldId id="369" r:id="rId9"/>
    <p:sldId id="520" r:id="rId10"/>
    <p:sldId id="373" r:id="rId11"/>
    <p:sldId id="374" r:id="rId12"/>
    <p:sldId id="375" r:id="rId13"/>
    <p:sldId id="376" r:id="rId14"/>
    <p:sldId id="368" r:id="rId15"/>
    <p:sldId id="377" r:id="rId16"/>
    <p:sldId id="378" r:id="rId17"/>
    <p:sldId id="379" r:id="rId18"/>
    <p:sldId id="380" r:id="rId19"/>
    <p:sldId id="381" r:id="rId20"/>
    <p:sldId id="382" r:id="rId21"/>
    <p:sldId id="383" r:id="rId22"/>
    <p:sldId id="384" r:id="rId23"/>
    <p:sldId id="385" r:id="rId24"/>
    <p:sldId id="386" r:id="rId25"/>
    <p:sldId id="388" r:id="rId26"/>
    <p:sldId id="528" r:id="rId27"/>
    <p:sldId id="527" r:id="rId28"/>
    <p:sldId id="882" r:id="rId29"/>
    <p:sldId id="883" r:id="rId30"/>
    <p:sldId id="884" r:id="rId31"/>
    <p:sldId id="502" r:id="rId32"/>
    <p:sldId id="503" r:id="rId33"/>
    <p:sldId id="795" r:id="rId34"/>
    <p:sldId id="796" r:id="rId35"/>
    <p:sldId id="797" r:id="rId36"/>
    <p:sldId id="794" r:id="rId37"/>
    <p:sldId id="571" r:id="rId38"/>
    <p:sldId id="859"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Can You Carry Your Cross?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10:35-42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23, 2021</a:t>
            </a:r>
            <a:r>
              <a:rPr lang="en-US" sz="3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9" name="Picture 8" descr="Silhouette of a person holding a sword&#10;&#10;Description automatically generated with low confidence">
            <a:extLst>
              <a:ext uri="{FF2B5EF4-FFF2-40B4-BE49-F238E27FC236}">
                <a16:creationId xmlns:a16="http://schemas.microsoft.com/office/drawing/2014/main" id="{8310CDD8-E897-40D8-8695-78447DCA0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65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871200" y="5918200"/>
            <a:ext cx="1320800"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what profit is it to a man if he gains the whole world, and is himself destroyed or lost?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whoever is ashamed of Me and My words, of him the Son of Man will be ashamed when He comes in His own glory, and in His Father's, and of the holy angels.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As He spoke these words, many believed in Him. 31 Then Jesus said to those Jews who believed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you abide in My word, you are My disciples indeed.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who does not take his cross and follow after Me is not worthy of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those who are Christ's have crucified the flesh with its passions and desires. 25 If we live in the Spirit, let us also walk in the Spirit. 26 Let us not become conceited, provoking one another, envying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0"/>
            <a:ext cx="11430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6:6-9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that you put off, concerning your former conduct, the old man which grows corrupt according to the deceitful lusts, 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finds his life will lose it, and he who loses his life for My sake will find it.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tabLst>
                <a:tab pos="2345690" algn="l"/>
              </a:tabLs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tabLst>
                <a:tab pos="2345690" algn="l"/>
              </a:tabLs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To attempt to find (or save) your life means only to lose it. A person who “finds” his or her life to satisfy desires and goals apart from God ultimately “loses”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lose one’s life for Christ’s sake refers to a person refusing to renounce Christ, even if the punishment were death. It would be easier to give one’s life in battle or in martyrdom than what Christ actually asks of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Not only does Christ demand loyalty over family, he also demands loyalty over every part of our life. The more we love this life’s rewards (leisure, power, popularity, financial security), the more we will discover how empty they really are.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10:35-42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have come to 'set a man against his father, a daughter against her mother, and a daughter-in-law against her mother-in-law';</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 man's enemies will be those of his own household.'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40 </a:t>
            </a:r>
            <a:r>
              <a:rPr lang="en-US" sz="36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receives you receives Me, and he who receives Me receives Him who sent Me.</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41 </a:t>
            </a:r>
            <a:r>
              <a:rPr lang="en-US" sz="36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receives a prophet in the name of a prophet shall receive a prophet's reward. And he who receives a righteous man in the name of a righteous man shall receive a righteous man's reward.</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42 </a:t>
            </a:r>
            <a:r>
              <a:rPr lang="en-US" sz="36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gives one of these little ones only a cup of cold water in the name of a disciple, assuredly, I say to you, he shall by no means lose his reward."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tabLst>
                <a:tab pos="2345690" algn="l"/>
              </a:tabLs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17:8-24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Then the Lord spoke his word to Elijah, 9 “Go to Zarephath in Sidon and live there. I have commanded a widow there to take care of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tabLst>
                <a:tab pos="2345690" algn="l"/>
              </a:tabLs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So Elijah went to Zarephath. When he reached the town gate, he saw a widow gathering wood for a fire. Elijah asked her, “Would you bring me a little water in a cup so I may have a drink?” 11 As she was going to get his water, Elijah said, “Please bring me a piece of bread, too.”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12 The woman answered, “As surely as the Lord your God lives, I have no bread. I have only a handful of flour in a jar and only a little olive oil in a jug. I came here to gather some wood so I could go home and cook our last meal. My son and I will eat it and then die from hunger.”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“Don’t worry,” Elijah said to her. “Go home and cook your food as you have said. But first make a small loaf of bread from the flour you have, and bring it to me. Then cook something for yourself and your son. 14 The Lord, the God of Israel, says, ‘That jar of flour will never be empty, and the jug will always have oil in it, until the day the Lord sends rain to the land.’”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So the woman went home and did what Elijah told her to do. And the woman and her son and Elijah had enough food every day. 16 The jar of flour and the jug of oil were never empty, just as the Lord, through Elijah, had promised.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Some time later the son of the woman who owned the house became sick. He grew worse and worse and finally stopped breathing. 18 The woman said to Elijah, “Man of God, what have you done to me? Did you come here to remind me of my sin and to kill my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Elijah said to her, “Give me your son.” Elijah took the boy from her, carried him upstairs, and laid him on the bed in the room where he was staying. 20 Then he prayed to the Lord: “Lord my God, this widow is letting me stay in her house. Why have you done this terrible thing to her and caused her son to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Then Elijah lay on top of the boy three times. He prayed to the Lord, “Lord my God, let this boy live again!” 22 The Lord answered Elijah’s prayer; the boy began breathing again and was alive. 23 Elijah carried the boy downstairs and gave him to his mother and said, “See! Your son is alive!”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65015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“Now I know you really are a man from God,” the woman said to Elijah. “I know that the Lord truly speaks through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2653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loves father or mother more than Me is not worthy of Me. And he who loves son or daughter more than Me is not worthy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who does not take his cross and follow after Me is not worthy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finds his life will lose it, and he who loses his life for My sake will find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receives you receives Me, and he who receives Me receives Him who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receives a prophet in the name of a prophet shall receive a prophet's reward. And he who receives a righteous man in the name of a righteous man shall receive a righteous man's reward.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gives one of these little ones only a cup of cold water in the name of a disciple, assuredly, I say to you, he shall by no means lose his reward."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have come to 'set a man against his father, a daughter against her mother, and a daughter-in-law against her mother-in-law';</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 man's enemies will be those of his own household.'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p:txBody>
      </p:sp>
    </p:spTree>
    <p:extLst>
      <p:ext uri="{BB962C8B-B14F-4D97-AF65-F5344CB8AC3E}">
        <p14:creationId xmlns:p14="http://schemas.microsoft.com/office/powerpoint/2010/main" val="235816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Micah 7:5-7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Do not trust in a friend; Do not put your confidence in a companion; Guard the doors of your mouth From her who lies in your bosom. 6 For son dishonors father, Daughter rises against her mother, Daughter-in-law against her mother-in-law; A man's enemies are the men of his own household. 7 Therefore I will look to the LORD; I will wait for the God of my salvation; My God will hear 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247317"/>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loves father or mother more than Me is not worthy of Me. And he who loves son or daughter more than Me is not worthy of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9:23-26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Then He said to them all,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anyone desires to come after Me, let him deny himself, and take up his cross daily, and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whoever desires to save his life will lose it, but whoever loses his life for My sake will save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11980</TotalTime>
  <Words>2101</Words>
  <Application>Microsoft Office PowerPoint</Application>
  <PresentationFormat>Widescreen</PresentationFormat>
  <Paragraphs>101</Paragraphs>
  <Slides>37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767</cp:revision>
  <dcterms:created xsi:type="dcterms:W3CDTF">2009-08-18T08:19:59Z</dcterms:created>
  <dcterms:modified xsi:type="dcterms:W3CDTF">2021-06-23T03:51:36Z</dcterms:modified>
</cp:coreProperties>
</file>