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835"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5" r:id="rId20"/>
    <p:sldId id="558" r:id="rId21"/>
    <p:sldId id="396" r:id="rId22"/>
    <p:sldId id="397" r:id="rId23"/>
    <p:sldId id="394" r:id="rId24"/>
    <p:sldId id="510" r:id="rId25"/>
    <p:sldId id="500" r:id="rId26"/>
    <p:sldId id="501" r:id="rId27"/>
    <p:sldId id="498" r:id="rId28"/>
    <p:sldId id="502" r:id="rId29"/>
    <p:sldId id="503" r:id="rId30"/>
    <p:sldId id="795" r:id="rId31"/>
    <p:sldId id="796" r:id="rId32"/>
    <p:sldId id="797" r:id="rId33"/>
    <p:sldId id="794" r:id="rId34"/>
    <p:sldId id="571" r:id="rId35"/>
    <p:sldId id="837"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65172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47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5927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8682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662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511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4578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142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1432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342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799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5001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386312657"/>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Ephesians 6:18-24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a:extLst>
              <a:ext uri="{FF2B5EF4-FFF2-40B4-BE49-F238E27FC236}">
                <a16:creationId xmlns:a16="http://schemas.microsoft.com/office/drawing/2014/main" id="{31A3F2D0-7AFA-4353-BB84-029F57C94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8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we do not have a High Priest who cannot sympathize with our weaknesses, but was in all points tempted as we are, yet without sin. 16 Let us therefore come boldly to the throne of grace, that we may obtain mercy and find grace to help in time of need.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"They shall be Mine," says the LORD of hosts, "On the day that I make them My jewels. And I will spare them As a man spares his own son who serves him." 18 Then you shall again discern Between the righteous and the wicked, Between one who serves God And one who does not serve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2:19-23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"I will betroth you to Me forever; Yes, I will betroth you to Me In righteousness and justice, In lovingkindness and mercy; 20 I will betroth you to Me in faithfulness, And you shall know the LORD. 21 "It shall come to pass in that day That I will answer," says the LORD; "I will answer the heavens, And they shall answer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 earth shall answer With grain, With new wine, And with oil; They shall answer Jezreel. 23 Then I will sow her for Myself in the earth, And I will have mercy on her who had not obtained mercy; Then I will say to those who were not My people, 'You are My people!' And they shall say, 'You are my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As He says also in Hosea: "I will call them My people, who were not My people, And her beloved, who was not beloved." 26 "And it shall come to pass in the place where it was said to them, 'You are not My people,' There they shall be called sons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"Hear my prayer, O LORD, And give ear to my cry; Do not be silent at my tears; For I am a stranger with You, A sojourner, as all my fathers were.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Chosen and Highly Favored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2:9-17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1515817" y="5715000"/>
            <a:ext cx="1352365" cy="101427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AB50A5B-E8CC-489C-9BB7-680DF7BD5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23678"/>
          </a:xfrm>
          <a:prstGeom prst="rect">
            <a:avLst/>
          </a:prstGeom>
        </p:spPr>
      </p:pic>
      <p:pic>
        <p:nvPicPr>
          <p:cNvPr id="9" name="Picture 8" descr="A person standing in front of a body of water with a mountain in the background&#10;&#10;Description automatically generated">
            <a:extLst>
              <a:ext uri="{FF2B5EF4-FFF2-40B4-BE49-F238E27FC236}">
                <a16:creationId xmlns:a16="http://schemas.microsoft.com/office/drawing/2014/main" id="{73564CF8-A299-4F78-9EA5-9555FEA07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13 Therefore submit yourselves to every ordinance of man for the Lord's sake, whether to the king as supreme, 14 or to governors, as to those who are sent by him for the punishment of evildoers and for the praise of those who do good.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every soul be subject to the governing authorities. For there is no authority except from God, and the authorities that exist are appointed by God. 2 Therefore whoever resists the authority resists the ordinance of God, and those who resist will bring judgment on themselves.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15 For this is the will of God, that by doing good you may put to silence the ignorance of foolish 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6633"/>
            <a:ext cx="11963400" cy="5055833"/>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as free, yet not using liberty as a cloak for vice, but as bondservants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Honor all people. Love the brotherhood. Fear God. Honor the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4664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13 Therefore submit yourselves to every ordinance of man for the Lord's sake, whether to the king as supreme,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14 or to governors, as to those who are sent by him for the punishment of evildoers and for the praise of those who do good. 15 For this is the will of God, that by doing good you may put to silence the ignorance of foolish men-- 16 as free, yet not using liberty as a cloak for vice, but as bondservants of God. 17 Honor all people. Love the brotherhood. Fear God. Honor the king.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1:26-29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28 and the base things of the world and the things which are despised God has chosen, and the things which are not, to bring to nothing the things that are, 29 that no flesh should glory in His presence.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therefore, if you will indeed obey My voice and keep My covenant, then you shall be a special treasure to Me above all people; for all the earth is Mine. 6 And you shall be to Me a kingdom of priests and a holy nation.' These are the words which you shall speak to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9893</TotalTime>
  <Words>1867</Words>
  <Application>Microsoft Office PowerPoint</Application>
  <PresentationFormat>Widescreen</PresentationFormat>
  <Paragraphs>123</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680</cp:revision>
  <dcterms:created xsi:type="dcterms:W3CDTF">2009-08-18T08:19:59Z</dcterms:created>
  <dcterms:modified xsi:type="dcterms:W3CDTF">2021-06-02T05:27:12Z</dcterms:modified>
</cp:coreProperties>
</file>