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00" r:id="rId2"/>
  </p:sldMasterIdLst>
  <p:notesMasterIdLst>
    <p:notesMasterId r:id="rId49"/>
  </p:notesMasterIdLst>
  <p:handoutMasterIdLst>
    <p:handoutMasterId r:id="rId50"/>
  </p:handoutMasterIdLst>
  <p:sldIdLst>
    <p:sldId id="860" r:id="rId3"/>
    <p:sldId id="906" r:id="rId4"/>
    <p:sldId id="367" r:id="rId5"/>
    <p:sldId id="464" r:id="rId6"/>
    <p:sldId id="465" r:id="rId7"/>
    <p:sldId id="431" r:id="rId8"/>
    <p:sldId id="461" r:id="rId9"/>
    <p:sldId id="519" r:id="rId10"/>
    <p:sldId id="369" r:id="rId11"/>
    <p:sldId id="520" r:id="rId12"/>
    <p:sldId id="373" r:id="rId13"/>
    <p:sldId id="374" r:id="rId14"/>
    <p:sldId id="375" r:id="rId15"/>
    <p:sldId id="376" r:id="rId16"/>
    <p:sldId id="368" r:id="rId17"/>
    <p:sldId id="377" r:id="rId18"/>
    <p:sldId id="378" r:id="rId19"/>
    <p:sldId id="379" r:id="rId20"/>
    <p:sldId id="380" r:id="rId21"/>
    <p:sldId id="381" r:id="rId22"/>
    <p:sldId id="382" r:id="rId23"/>
    <p:sldId id="383" r:id="rId24"/>
    <p:sldId id="384" r:id="rId25"/>
    <p:sldId id="385" r:id="rId26"/>
    <p:sldId id="386" r:id="rId27"/>
    <p:sldId id="388" r:id="rId28"/>
    <p:sldId id="528" r:id="rId29"/>
    <p:sldId id="527" r:id="rId30"/>
    <p:sldId id="882" r:id="rId31"/>
    <p:sldId id="881" r:id="rId32"/>
    <p:sldId id="880" r:id="rId33"/>
    <p:sldId id="904" r:id="rId34"/>
    <p:sldId id="905" r:id="rId35"/>
    <p:sldId id="903" r:id="rId36"/>
    <p:sldId id="902" r:id="rId37"/>
    <p:sldId id="901" r:id="rId38"/>
    <p:sldId id="900" r:id="rId39"/>
    <p:sldId id="899" r:id="rId40"/>
    <p:sldId id="502" r:id="rId41"/>
    <p:sldId id="503" r:id="rId42"/>
    <p:sldId id="795" r:id="rId43"/>
    <p:sldId id="796" r:id="rId44"/>
    <p:sldId id="797" r:id="rId45"/>
    <p:sldId id="794" r:id="rId46"/>
    <p:sldId id="571" r:id="rId47"/>
    <p:sldId id="859" r:id="rId4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Exodus 23:14-16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"Three times you shall keep a feast to Me in the year: 15 You shall keep the Feast of Unleavened Bread (you shall eat unleavened bread seven days, as I commanded you, at the time appointed in the month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Abib</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for in it you came out of Egypt; none shall appear before Me empty); </a:t>
            </a:r>
          </a:p>
        </p:txBody>
      </p:sp>
      <p:pic>
        <p:nvPicPr>
          <p:cNvPr id="4" name="Picture 3" descr="Graphical user interface&#10;&#10;Description automatically generated">
            <a:extLst>
              <a:ext uri="{FF2B5EF4-FFF2-40B4-BE49-F238E27FC236}">
                <a16:creationId xmlns:a16="http://schemas.microsoft.com/office/drawing/2014/main" id="{67B1321D-1121-4222-8D1B-675024832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03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78861"/>
          </a:xfrm>
          <a:prstGeom prst="rect">
            <a:avLst/>
          </a:prstGeom>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that no one should take advantage of and defraud his brother in this matter, because the Lord is the avenger of all such, as we also forewarned you and testified. 7 For God did not call us to uncleanness, but in holiness. 8 Therefore he who rejects this does not reject man, but God, who has also given us His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who, being in the form of God, did not consider it robbery to be equal with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9:6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unto us a Child is born, Unto us a Son is given; And the government will be upon His shoulder. And His name will be called Wonderful, Counselor, Mighty God, Everlasting Father, Prince of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but made Himself of no reputation, taking the form of a bondservant, and coming in the likeness of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 shall grow up before Him as a tender plant, And as a root out of dry ground. He has no form or comeliness; And when we see Him, There is no beauty that we should desire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10:45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even the Son of Man did not come to be served, but to serve, and to give His life a ransom for many."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“By this we know love, because He laid down His life for us. And we also ought to lay down our lives for the brethren”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658600" cy="5410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And being found in appearance as a man, He humbled Himself and became obedient to the point of death, even the death of the cross.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made Him who knew no sin to be sin on our behalf, so that we might become the righteousness of God in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But why did Jesus have to become human and have to die?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Exodus 23:14-16</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14 "Three times you shall keep a feast to Me in the year: 15 You shall keep the Feast of Unleavened Bread (you shall eat unleavened bread seven days, as I commanded you, at the time appointed in the month of </a:t>
            </a:r>
            <a:r>
              <a:rPr kumimoji="0" lang="en-US" sz="4000" b="0" i="0" u="none" strike="noStrike" kern="1200" cap="none" spc="0" normalizeH="0" baseline="0" noProof="0" dirty="0" err="1">
                <a:ln>
                  <a:noFill/>
                </a:ln>
                <a:solidFill>
                  <a:srgbClr val="FFFFFF"/>
                </a:solidFill>
                <a:effectLst/>
                <a:uLnTx/>
                <a:uFillTx/>
                <a:latin typeface="Verdana" pitchFamily="34" charset="0"/>
                <a:ea typeface="+mn-ea"/>
                <a:cs typeface="Arial" charset="0"/>
              </a:rPr>
              <a:t>Abib</a:t>
            </a: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for in it you came out of Egypt; none shall appear before Me empty); </a:t>
            </a:r>
          </a:p>
        </p:txBody>
      </p:sp>
      <p:pic>
        <p:nvPicPr>
          <p:cNvPr id="4" name="Picture 3" descr="Graphical user interface&#10;&#10;Description automatically generated">
            <a:extLst>
              <a:ext uri="{FF2B5EF4-FFF2-40B4-BE49-F238E27FC236}">
                <a16:creationId xmlns:a16="http://schemas.microsoft.com/office/drawing/2014/main" id="{67B1321D-1121-4222-8D1B-675024832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4C12F497-B91C-4D44-9277-EB1A510F4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69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 blood?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22860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what the law could not do in that it was weak through the flesh, God did by sending His own Son in the likeness of sinful flesh, on account of sin: He condemned sin in the flesh”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Therefore God also has highly exalted Him and given Him the name which is above every name,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228600"/>
            <a:ext cx="11658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being exalted to the right hand of God, and having received from the Father the promise of the Holy Spirit, He poured out this which you now see and hear”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1:20-23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which He worked in Christ when He raised Him from the dead and seated Him at His right hand in the heavenly places, 21 far above all principality and power and might and dominion, and every name that is named, not only in this age but also in that which is to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And He put all things under His feet, and gave Him to be head over all things to the church, 23 which is His body, the fullness of Him who fills all in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6172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Hebrews 1:3-4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who being the brightness of His glory and the express image of His person, and upholding all things by the word of His power, when He had by Himself purged our sins, sat down at the right hand of the Majesty on high, 4 having become so much better than the angels, as He has by inheritance obtained a more excellent name than they.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has given Him authority</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to execute judgment also, because He is the Son of Man”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28:18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Jesus came and spoke to them, saying,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authority has been given to Me in heaven and on 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to this end Christ died and rose and lived again, that He might be Lord of both the dead and the living”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057400" y="0"/>
            <a:ext cx="80772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Every Knee Shall Bow</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2:5-11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9,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7" name="Picture 6" descr="A person sitting on a hill looking at the sunset&#10;&#10;Description automatically generated with low confidence">
            <a:extLst>
              <a:ext uri="{FF2B5EF4-FFF2-40B4-BE49-F238E27FC236}">
                <a16:creationId xmlns:a16="http://schemas.microsoft.com/office/drawing/2014/main" id="{2358525F-3FCE-4CEB-BE63-8DCD3524B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0" y="5867400"/>
            <a:ext cx="1320800" cy="990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that at the name of Jesus every knee should bow, of those in heaven, and of those on earth, and of those under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9(Now this, "He ascended"--what does it mean but that He also first descended into the lower parts of the earth? 10 He who descended is also the One who ascended far above all the heavens, that He might fill all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5:13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every creature which is in heaven and on the earth and under the earth and such as are in the sea, and all that are in them, I heard saying: "Blessing and honor and glory and power Be to Him who sits on the throne, And to the Lamb, forever and 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Revelation 19:20-21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20 Then the beast was captured, and with him the false prophet who worked signs in his presence, by which he deceived those who received the mark of the beast and those who worshiped his image. These two were cast alive into the lake of fire burning with brimstone. 21 And the rest were killed with the sword which proceeded from the mouth of Him who sat on the horse. And all the birds were filled with their flesh.</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r>
              <a:rPr lang="en-US" sz="3500" b="1" u="sng" dirty="0">
                <a:effectLst/>
                <a:latin typeface="Verdana" panose="020B0604030504040204" pitchFamily="34" charset="0"/>
                <a:ea typeface="Calibri" panose="020F0502020204030204" pitchFamily="34" charset="0"/>
                <a:cs typeface="Times New Roman" panose="02020603050405020304" pitchFamily="18" charset="0"/>
              </a:rPr>
              <a:t>Revelation 20:1-3</a:t>
            </a:r>
            <a:endParaRPr lang="en-US" sz="35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1 Then I saw an angel coming down from heaven, having the key to the bottomless pit and a great chain in his hand. 2 He laid hold of the dragon, that serpent of old, who is the Devil and Satan, and bound him for a thousand years; 3 and he cast him into the bottomless pit, and shut him up, and set a seal on him, so that he should deceive the nations no more till the thousand years were finished. But after these things he must be released for a little while.</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5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45:23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have sworn by Myself; The word has gone out of My mouth in righteousness, And shall not return, That to Me every knee shall bow, Every tongue shall take an oath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14:11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it is written: "As I live, says the LORD, Every knee shall bow to Me, And every tongue shall confess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5:21-23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 the Father raises the dead and gives life to them, even so the Son gives life to whom He will.</a:t>
            </a:r>
            <a:r>
              <a:rPr lang="en-US" sz="4000" dirty="0">
                <a:effectLst/>
                <a:latin typeface="Verdana" panose="020B0604030504040204" pitchFamily="34" charset="0"/>
                <a:ea typeface="Calibri" panose="020F0502020204030204" pitchFamily="34" charset="0"/>
                <a:cs typeface="Times New Roman" panose="02020603050405020304" pitchFamily="18" charset="0"/>
              </a:rPr>
              <a:t> 22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 Father judges no one, but has committed all judgment to the Son,</a:t>
            </a: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all should honor the Son just as they honor the Father. He who does not honor the Son does not honor the Father who sent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and that every tongue should confess that Jesus Christ is Lord, to the glory of God the Father.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2:5-11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Let this mind be in you which was also in Christ Jesus, 6 who, being in the form of God, did not consider it robbery to be equal with God, 7 but made Himself of no reputation, taking the form of a bondservant, and coming in the likeness of men. 8 And being found in appearance as a man, He humbled Himself and became obedient to the point of death, even the death of the cross.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700" b="1" dirty="0"/>
              <a:t> </a:t>
            </a:r>
            <a:endParaRPr lang="en-US" sz="37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228600"/>
            <a:ext cx="11811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Therefore God also has highly exalted Him and given Him the name which is above every name, 10 that at the name of Jesus every knee should bow, of those in heaven, and of those on earth, and of those under the earth, 11 and that every tongue should confess that Jesus Christ is Lord, to the glory of God the Father.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Let this mind be in you which was also in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John 2:3-6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Now by this we know that we know Him, if we keep His commandments. 4 He who says, "I know Him," and does not keep His commandments, is a liar, and the truth is not in him. 5 But whoever keeps His word, truly the love of God is perfected in him. By this we know that we are in Him. 6 He who says he abides in Him ought himself also to walk just as He walked.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3700"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Finally then, brethren, we urge and exhort in the Lord Jesus that you should abound more and more, just as you received from us how you ought to walk and to please God; 2 for you know what commandments we gave you through the Lord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this is the will of God, your sanctification: that you should abstain from sexual immorality; 4 that each of you should know how to possess his own vessel in sanctification and honor, 5 not in passion of lust, like the Gentiles who do not know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11935</TotalTime>
  <Words>2237</Words>
  <Application>Microsoft Office PowerPoint</Application>
  <PresentationFormat>Widescreen</PresentationFormat>
  <Paragraphs>131</Paragraphs>
  <Slides>46</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46</vt:i4>
      </vt:variant>
    </vt:vector>
  </HeadingPairs>
  <TitlesOfParts>
    <vt:vector size="52"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761</cp:revision>
  <dcterms:created xsi:type="dcterms:W3CDTF">2009-08-18T08:19:59Z</dcterms:created>
  <dcterms:modified xsi:type="dcterms:W3CDTF">2021-06-09T03:38:36Z</dcterms:modified>
</cp:coreProperties>
</file>