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42"/>
  </p:notesMasterIdLst>
  <p:handoutMasterIdLst>
    <p:handoutMasterId r:id="rId143"/>
  </p:handoutMasterIdLst>
  <p:sldIdLst>
    <p:sldId id="938"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352"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444" r:id="rId79"/>
    <p:sldId id="445" r:id="rId80"/>
    <p:sldId id="446" r:id="rId81"/>
    <p:sldId id="447" r:id="rId82"/>
    <p:sldId id="939" r:id="rId83"/>
    <p:sldId id="460" r:id="rId84"/>
    <p:sldId id="826" r:id="rId85"/>
    <p:sldId id="464" r:id="rId86"/>
    <p:sldId id="865" r:id="rId87"/>
    <p:sldId id="888" r:id="rId88"/>
    <p:sldId id="889" r:id="rId89"/>
    <p:sldId id="890" r:id="rId90"/>
    <p:sldId id="891" r:id="rId91"/>
    <p:sldId id="892" r:id="rId92"/>
    <p:sldId id="893" r:id="rId93"/>
    <p:sldId id="894" r:id="rId94"/>
    <p:sldId id="895" r:id="rId95"/>
    <p:sldId id="896" r:id="rId96"/>
    <p:sldId id="897" r:id="rId97"/>
    <p:sldId id="898" r:id="rId98"/>
    <p:sldId id="899" r:id="rId99"/>
    <p:sldId id="900" r:id="rId100"/>
    <p:sldId id="901" r:id="rId101"/>
    <p:sldId id="903" r:id="rId102"/>
    <p:sldId id="904" r:id="rId103"/>
    <p:sldId id="905" r:id="rId104"/>
    <p:sldId id="906" r:id="rId105"/>
    <p:sldId id="907" r:id="rId106"/>
    <p:sldId id="908" r:id="rId107"/>
    <p:sldId id="909" r:id="rId108"/>
    <p:sldId id="910" r:id="rId109"/>
    <p:sldId id="867" r:id="rId110"/>
    <p:sldId id="868" r:id="rId111"/>
    <p:sldId id="919" r:id="rId112"/>
    <p:sldId id="918" r:id="rId113"/>
    <p:sldId id="917" r:id="rId114"/>
    <p:sldId id="916" r:id="rId115"/>
    <p:sldId id="920" r:id="rId116"/>
    <p:sldId id="921" r:id="rId117"/>
    <p:sldId id="937" r:id="rId118"/>
    <p:sldId id="936" r:id="rId119"/>
    <p:sldId id="935" r:id="rId120"/>
    <p:sldId id="934" r:id="rId121"/>
    <p:sldId id="933" r:id="rId122"/>
    <p:sldId id="922" r:id="rId123"/>
    <p:sldId id="932" r:id="rId124"/>
    <p:sldId id="931" r:id="rId125"/>
    <p:sldId id="930" r:id="rId126"/>
    <p:sldId id="929" r:id="rId127"/>
    <p:sldId id="928" r:id="rId128"/>
    <p:sldId id="927" r:id="rId129"/>
    <p:sldId id="926" r:id="rId130"/>
    <p:sldId id="925" r:id="rId131"/>
    <p:sldId id="924" r:id="rId132"/>
    <p:sldId id="923" r:id="rId133"/>
    <p:sldId id="502" r:id="rId134"/>
    <p:sldId id="503" r:id="rId135"/>
    <p:sldId id="795" r:id="rId136"/>
    <p:sldId id="796" r:id="rId137"/>
    <p:sldId id="797" r:id="rId138"/>
    <p:sldId id="794" r:id="rId139"/>
    <p:sldId id="571" r:id="rId140"/>
    <p:sldId id="859" r:id="rId1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81</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9573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1138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4302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816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633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9475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2830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97031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27432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6246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339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6/25/2021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1050141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6/25/2021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17521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6/25/2021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361830750"/>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6/25/2021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1657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6/25/2021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77657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6/25/2021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56192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6/25/2021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56133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6/25/2021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19157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6/25/2021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490391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6/25/2021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13754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6/25/2021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7954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0515292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6/25/2021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7699578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loved the world. Praise God. Praise God. From whom all blessings flow. Praise him. Praise him.</a:t>
            </a:r>
          </a:p>
        </p:txBody>
      </p:sp>
    </p:spTree>
    <p:extLst>
      <p:ext uri="{BB962C8B-B14F-4D97-AF65-F5344CB8AC3E}">
        <p14:creationId xmlns:p14="http://schemas.microsoft.com/office/powerpoint/2010/main" val="22882205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Christ is the same yesterday, today, and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Omnipresent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139:7-12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Where can I go from Your Spirit? Or where can I flee from Your presence? 8 If I ascend into heaven, You are there; If I make my bed in hell, behold, You are there. 9 If I take the wings of the morning, And dwell in the uttermost parts of the sea, 10 Even there Your hand shall lead me, And Your right hand shall hold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If I say, "Surely the darkness shall fall on me," Even the night shall be light about me; 12 Indeed, the darkness shall not hide from You, But the night shines as the day; The darkness and the light are both alike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Omnipotent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2:6-8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"The LORD kills and makes alive; He brings down to the grave and brings up. 7 The LORD makes poor and makes rich; He brings low and lifts up. 8 He raises the poor from the dust And lifts the beggar from the ash heap, To set them among princes And make them inherit the throne of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19:26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“…With God all things are possible”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hope of eternal life which God, who cannot lie, promised before time began…”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Omniscient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29:29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secret things belong to the Lord our God, but the things revealed belong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the wonders of his love. Praise God. Praise God. From whom all blessings flow. Praise him. </a:t>
            </a:r>
          </a:p>
        </p:txBody>
      </p:sp>
    </p:spTree>
    <p:extLst>
      <p:ext uri="{BB962C8B-B14F-4D97-AF65-F5344CB8AC3E}">
        <p14:creationId xmlns:p14="http://schemas.microsoft.com/office/powerpoint/2010/main" val="4105921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Invisible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6:15-16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which He will manifest in His own time, He who is the blessed and only Potentate, the King of kings and Lord of lords, 16 who alone has immortality, dwelling in unapproachable light, whom no man has seen or can see, to whom be honor and everlasting power.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is the image of the invisible God, the firstborn over all creation.”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7934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7896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we have known and believed the love that God has for us. God is love, and he who abides in love abides in God, and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08076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6193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Holy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90031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99:8-9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You answered them, O LORD our God; You were to them God-who-Forgives, Though You took vengeance on their deeds. 9 Exalt the LORD our God, And worship at His holy hill; For the LORD our God is holy.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05360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Righteous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782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is a God of Wrath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979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him. For the wonders of his love. His amazing love. For God so Loved the world. That he</a:t>
            </a:r>
          </a:p>
        </p:txBody>
      </p:sp>
    </p:spTree>
    <p:extLst>
      <p:ext uri="{BB962C8B-B14F-4D97-AF65-F5344CB8AC3E}">
        <p14:creationId xmlns:p14="http://schemas.microsoft.com/office/powerpoint/2010/main" val="11948774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in the Son has everlasting life; and he who does not believe the Son shall not see life, but the wrath of God abides on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5784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our Judge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5657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must all appear before the judgment seat of Christ, that each one may receive the things done in the body, according to what he has done, whether good or bad”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15504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our Rewarder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1038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3:10-15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According to the grace of God which was given to me, as a wise master builder I have laid the foundation, and another builds on it. But let each one take heed how he builds on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5387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no other foundation can anyone lay than that which is laid, which is Jesus Christ. 12 Now if anyone builds on this foundation with gold, silver, precious stones, wood, hay, straw, 13 each one's work will become clear; for the Day will declare it, because it will be revealed by fire; and the fire will test each one's work, of what sort it 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3442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If anyone's work which he has built on it endures, he will receive a reward. 15 If anyone's work is burned, he will suffer loss; but he himself will be saved, yet so as through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1730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to be Worshipped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46535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the word of Christ dwell in you richly in all wisdom, teaching and admonishing one another in psalms and hymns and spiritual songs, singing with grace in your hearts to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70853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4:23-25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hour is coming, and now is, when the true worshipers will worship the Father in spirit and truth; for the Father is seeking such to worship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God is Spirit, and those who worship Him must worship in spirit and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63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gave us. His one and only . Son to save. For God so loved the world that he gave us. His one and only</a:t>
            </a:r>
          </a:p>
        </p:txBody>
      </p:sp>
    </p:spTree>
    <p:extLst>
      <p:ext uri="{BB962C8B-B14F-4D97-AF65-F5344CB8AC3E}">
        <p14:creationId xmlns:p14="http://schemas.microsoft.com/office/powerpoint/2010/main" val="29917222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 to save us. Whoever believes in him. Will live forever. The power of hell forever defeated. Now it is </a:t>
            </a:r>
          </a:p>
        </p:txBody>
      </p:sp>
    </p:spTree>
    <p:extLst>
      <p:ext uri="{BB962C8B-B14F-4D97-AF65-F5344CB8AC3E}">
        <p14:creationId xmlns:p14="http://schemas.microsoft.com/office/powerpoint/2010/main" val="43454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Well. I’m walking in freedom. For God so loved. God so loved the world. Bring all your failures. Bring</a:t>
            </a:r>
          </a:p>
        </p:txBody>
      </p:sp>
    </p:spTree>
    <p:extLst>
      <p:ext uri="{BB962C8B-B14F-4D97-AF65-F5344CB8AC3E}">
        <p14:creationId xmlns:p14="http://schemas.microsoft.com/office/powerpoint/2010/main" val="61536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addictions. Come lay them down at the foot of the cross. Jesus is waiting. God so loved the world.</a:t>
            </a:r>
          </a:p>
        </p:txBody>
      </p:sp>
    </p:spTree>
    <p:extLst>
      <p:ext uri="{BB962C8B-B14F-4D97-AF65-F5344CB8AC3E}">
        <p14:creationId xmlns:p14="http://schemas.microsoft.com/office/powerpoint/2010/main" val="359545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My Testimony</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56044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I saw </a:t>
            </a:r>
            <a:r>
              <a:rPr lang="en-US" sz="4000" dirty="0" err="1">
                <a:solidFill>
                  <a:schemeClr val="bg1"/>
                </a:solidFill>
                <a:latin typeface="Arial" panose="020B0604020202020204" pitchFamily="34" charset="0"/>
                <a:cs typeface="Arial" panose="020B0604020202020204" pitchFamily="34" charset="0"/>
              </a:rPr>
              <a:t>satan</a:t>
            </a:r>
            <a:r>
              <a:rPr lang="en-US" sz="4000" dirty="0">
                <a:solidFill>
                  <a:schemeClr val="bg1"/>
                </a:solidFill>
                <a:latin typeface="Arial" panose="020B0604020202020204" pitchFamily="34" charset="0"/>
                <a:cs typeface="Arial" panose="020B0604020202020204" pitchFamily="34" charset="0"/>
              </a:rPr>
              <a:t> fall like lightning. I saw darkness run for cover. But still the miracle that I just can’t get over </a:t>
            </a:r>
            <a:br>
              <a:rPr lang="en-US" sz="4000" dirty="0">
                <a:solidFill>
                  <a:schemeClr val="bg1"/>
                </a:solidFill>
                <a:latin typeface="Arial" panose="020B0604020202020204" pitchFamily="34" charset="0"/>
                <a:cs typeface="Arial" panose="020B0604020202020204" pitchFamily="34" charset="0"/>
              </a:rPr>
            </a:b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83681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name is registered in heaven. I believe in signs and wonders. I have resurrection power. Still the </a:t>
            </a:r>
          </a:p>
        </p:txBody>
      </p:sp>
    </p:spTree>
    <p:extLst>
      <p:ext uri="{BB962C8B-B14F-4D97-AF65-F5344CB8AC3E}">
        <p14:creationId xmlns:p14="http://schemas.microsoft.com/office/powerpoint/2010/main" val="195270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God So Loved</a:t>
            </a:r>
          </a:p>
          <a:p>
            <a:pPr marL="0" indent="0" algn="ctr">
              <a:buNone/>
            </a:pPr>
            <a:r>
              <a:rPr lang="en-US" sz="4400" b="1" dirty="0">
                <a:solidFill>
                  <a:schemeClr val="bg1"/>
                </a:solidFill>
                <a:latin typeface="Arial"/>
                <a:ea typeface="+mn-lt"/>
                <a:cs typeface="+mn-lt"/>
              </a:rPr>
              <a:t>(We The Kingdom)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12546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Miracles that I just cant get over. My name is registered in heaven. My praise belongs to you</a:t>
            </a:r>
          </a:p>
        </p:txBody>
      </p:sp>
    </p:spTree>
    <p:extLst>
      <p:ext uri="{BB962C8B-B14F-4D97-AF65-F5344CB8AC3E}">
        <p14:creationId xmlns:p14="http://schemas.microsoft.com/office/powerpoint/2010/main" val="166169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This is my testimony from dead to life. Cause grace rewrote my story, I’ll testify By Jesus </a:t>
            </a:r>
          </a:p>
        </p:txBody>
      </p:sp>
    </p:spTree>
    <p:extLst>
      <p:ext uri="{BB962C8B-B14F-4D97-AF65-F5344CB8AC3E}">
        <p14:creationId xmlns:p14="http://schemas.microsoft.com/office/powerpoint/2010/main" val="410775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I’m Justified. This is my Testimony. This is my Testimony. Come together</a:t>
            </a:r>
          </a:p>
        </p:txBody>
      </p:sp>
    </p:spTree>
    <p:extLst>
      <p:ext uri="{BB962C8B-B14F-4D97-AF65-F5344CB8AC3E}">
        <p14:creationId xmlns:p14="http://schemas.microsoft.com/office/powerpoint/2010/main" val="351301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sons and daughters. Bought with blood and washed in </a:t>
            </a:r>
            <a:r>
              <a:rPr lang="en-US" sz="4000" dirty="0" err="1">
                <a:solidFill>
                  <a:schemeClr val="bg1"/>
                </a:solidFill>
                <a:latin typeface="Arial"/>
                <a:ea typeface="+mn-lt"/>
                <a:cs typeface="+mn-lt"/>
              </a:rPr>
              <a:t>water.Sing</a:t>
            </a:r>
            <a:r>
              <a:rPr lang="en-US" sz="4000" dirty="0">
                <a:solidFill>
                  <a:schemeClr val="bg1"/>
                </a:solidFill>
                <a:latin typeface="Arial"/>
                <a:ea typeface="+mn-lt"/>
                <a:cs typeface="+mn-lt"/>
              </a:rPr>
              <a:t> the praises of the Spirit Son and Father</a:t>
            </a:r>
          </a:p>
        </p:txBody>
      </p:sp>
    </p:spTree>
    <p:extLst>
      <p:ext uri="{BB962C8B-B14F-4D97-AF65-F5344CB8AC3E}">
        <p14:creationId xmlns:p14="http://schemas.microsoft.com/office/powerpoint/2010/main" val="108533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god will finish what he started. Our God will finish what he started. This is my testimony from</a:t>
            </a:r>
          </a:p>
        </p:txBody>
      </p:sp>
    </p:spTree>
    <p:extLst>
      <p:ext uri="{BB962C8B-B14F-4D97-AF65-F5344CB8AC3E}">
        <p14:creationId xmlns:p14="http://schemas.microsoft.com/office/powerpoint/2010/main" val="3844289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dead to life. Cause grace rewrote my story, I’ll testify</a:t>
            </a:r>
          </a:p>
          <a:p>
            <a:pPr marL="0" indent="0" algn="ctr">
              <a:buNone/>
            </a:pPr>
            <a:r>
              <a:rPr lang="en-US" sz="4000" dirty="0">
                <a:solidFill>
                  <a:schemeClr val="bg1"/>
                </a:solidFill>
                <a:latin typeface="Arial"/>
                <a:ea typeface="+mn-lt"/>
                <a:cs typeface="+mn-lt"/>
              </a:rPr>
              <a:t>By Jesus Christ the righteous I’m Justified . This is </a:t>
            </a:r>
          </a:p>
        </p:txBody>
      </p:sp>
    </p:spTree>
    <p:extLst>
      <p:ext uri="{BB962C8B-B14F-4D97-AF65-F5344CB8AC3E}">
        <p14:creationId xmlns:p14="http://schemas.microsoft.com/office/powerpoint/2010/main" val="103338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Testimony. This is my Testimony. This is my testimony from from dead to life. Cause grace</a:t>
            </a:r>
          </a:p>
        </p:txBody>
      </p:sp>
    </p:spTree>
    <p:extLst>
      <p:ext uri="{BB962C8B-B14F-4D97-AF65-F5344CB8AC3E}">
        <p14:creationId xmlns:p14="http://schemas.microsoft.com/office/powerpoint/2010/main" val="3577125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rewrote my story, I’ll testify By Jesus righteous I’m Justified. This is my testimony. This is my testimony.</a:t>
            </a:r>
          </a:p>
        </p:txBody>
      </p:sp>
    </p:spTree>
    <p:extLst>
      <p:ext uri="{BB962C8B-B14F-4D97-AF65-F5344CB8AC3E}">
        <p14:creationId xmlns:p14="http://schemas.microsoft.com/office/powerpoint/2010/main" val="744652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If I’m not dead your not done. Greater things are still to come Oh I believe. If I’m not dead your not done. </a:t>
            </a:r>
          </a:p>
        </p:txBody>
      </p:sp>
    </p:spTree>
    <p:extLst>
      <p:ext uri="{BB962C8B-B14F-4D97-AF65-F5344CB8AC3E}">
        <p14:creationId xmlns:p14="http://schemas.microsoft.com/office/powerpoint/2010/main" val="663955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Greater things are still to come Oh I believe. If I’m not dead your not done. Greater things are still to </a:t>
            </a:r>
          </a:p>
        </p:txBody>
      </p:sp>
    </p:spTree>
    <p:extLst>
      <p:ext uri="{BB962C8B-B14F-4D97-AF65-F5344CB8AC3E}">
        <p14:creationId xmlns:p14="http://schemas.microsoft.com/office/powerpoint/2010/main" val="169426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 to the well. That never runs dry. Drink of the water.</a:t>
            </a:r>
          </a:p>
        </p:txBody>
      </p:sp>
    </p:spTree>
    <p:extLst>
      <p:ext uri="{BB962C8B-B14F-4D97-AF65-F5344CB8AC3E}">
        <p14:creationId xmlns:p14="http://schemas.microsoft.com/office/powerpoint/2010/main" val="213035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Oh I believe. If I’m not dead your not done your not done. Greater things are still to come. Oh I</a:t>
            </a:r>
          </a:p>
        </p:txBody>
      </p:sp>
    </p:spTree>
    <p:extLst>
      <p:ext uri="{BB962C8B-B14F-4D97-AF65-F5344CB8AC3E}">
        <p14:creationId xmlns:p14="http://schemas.microsoft.com/office/powerpoint/2010/main" val="4198711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This is My testimony from death to life. Cause Grace rewrote my story, I’ll testify. By Jesus</a:t>
            </a:r>
          </a:p>
        </p:txBody>
      </p:sp>
    </p:spTree>
    <p:extLst>
      <p:ext uri="{BB962C8B-B14F-4D97-AF65-F5344CB8AC3E}">
        <p14:creationId xmlns:p14="http://schemas.microsoft.com/office/powerpoint/2010/main" val="2993386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Justified. This is my testimony. This is My Testimony. This is My </a:t>
            </a:r>
          </a:p>
        </p:txBody>
      </p:sp>
    </p:spTree>
    <p:extLst>
      <p:ext uri="{BB962C8B-B14F-4D97-AF65-F5344CB8AC3E}">
        <p14:creationId xmlns:p14="http://schemas.microsoft.com/office/powerpoint/2010/main" val="410623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Testimony from death to life. Cause grace rewrote my story, I’ll testify. By Jesus Christ the righteous I’m</a:t>
            </a:r>
          </a:p>
        </p:txBody>
      </p:sp>
    </p:spTree>
    <p:extLst>
      <p:ext uri="{BB962C8B-B14F-4D97-AF65-F5344CB8AC3E}">
        <p14:creationId xmlns:p14="http://schemas.microsoft.com/office/powerpoint/2010/main" val="1915424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Justified. This is my Testimony. This is My Testimony.</a:t>
            </a:r>
          </a:p>
        </p:txBody>
      </p:sp>
    </p:spTree>
    <p:extLst>
      <p:ext uri="{BB962C8B-B14F-4D97-AF65-F5344CB8AC3E}">
        <p14:creationId xmlns:p14="http://schemas.microsoft.com/office/powerpoint/2010/main" val="2518406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“Jesus we love you”</a:t>
            </a:r>
          </a:p>
        </p:txBody>
      </p:sp>
    </p:spTree>
    <p:extLst>
      <p:ext uri="{BB962C8B-B14F-4D97-AF65-F5344CB8AC3E}">
        <p14:creationId xmlns:p14="http://schemas.microsoft.com/office/powerpoint/2010/main" val="2552075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t>
            </a:r>
            <a:r>
              <a:rPr lang="en-US" sz="4000" dirty="0" err="1">
                <a:solidFill>
                  <a:schemeClr val="bg1"/>
                </a:solidFill>
                <a:latin typeface="Arial"/>
                <a:ea typeface="+mn-lt"/>
                <a:cs typeface="+mn-lt"/>
              </a:rPr>
              <a:t>away.Your</a:t>
            </a:r>
            <a:r>
              <a:rPr lang="en-US" sz="4000" dirty="0">
                <a:solidFill>
                  <a:schemeClr val="bg1"/>
                </a:solidFill>
                <a:latin typeface="Arial"/>
                <a:ea typeface="+mn-lt"/>
                <a:cs typeface="+mn-lt"/>
              </a:rPr>
              <a:t> love has stayed the same. Your constant grace remains the </a:t>
            </a:r>
          </a:p>
        </p:txBody>
      </p:sp>
    </p:spTree>
    <p:extLst>
      <p:ext uri="{BB962C8B-B14F-4D97-AF65-F5344CB8AC3E}">
        <p14:creationId xmlns:p14="http://schemas.microsoft.com/office/powerpoint/2010/main" val="2756503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Things that we thought were dead. Are breathing in life again.. You cause your son to shine </a:t>
            </a:r>
          </a:p>
        </p:txBody>
      </p:sp>
    </p:spTree>
    <p:extLst>
      <p:ext uri="{BB962C8B-B14F-4D97-AF65-F5344CB8AC3E}">
        <p14:creationId xmlns:p14="http://schemas.microsoft.com/office/powerpoint/2010/main" val="2477591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darkest nights. For all that you’ve done we will pour out our love. This will be our anthem song.</a:t>
            </a:r>
          </a:p>
        </p:txBody>
      </p:sp>
    </p:spTree>
    <p:extLst>
      <p:ext uri="{BB962C8B-B14F-4D97-AF65-F5344CB8AC3E}">
        <p14:creationId xmlns:p14="http://schemas.microsoft.com/office/powerpoint/2010/main" val="2793618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The hopeless have found their </a:t>
            </a:r>
          </a:p>
        </p:txBody>
      </p:sp>
    </p:spTree>
    <p:extLst>
      <p:ext uri="{BB962C8B-B14F-4D97-AF65-F5344CB8AC3E}">
        <p14:creationId xmlns:p14="http://schemas.microsoft.com/office/powerpoint/2010/main" val="350319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and thirst no more. Come all you sinners. Come find his mercy. Come to the table. He will</a:t>
            </a:r>
          </a:p>
        </p:txBody>
      </p:sp>
    </p:spTree>
    <p:extLst>
      <p:ext uri="{BB962C8B-B14F-4D97-AF65-F5344CB8AC3E}">
        <p14:creationId xmlns:p14="http://schemas.microsoft.com/office/powerpoint/2010/main" val="4054468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Hope. The orphans now have a home. All that was lost has found it’s place in you. You lift our weary </a:t>
            </a:r>
          </a:p>
        </p:txBody>
      </p:sp>
    </p:spTree>
    <p:extLst>
      <p:ext uri="{BB962C8B-B14F-4D97-AF65-F5344CB8AC3E}">
        <p14:creationId xmlns:p14="http://schemas.microsoft.com/office/powerpoint/2010/main" val="2473694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Head. You make us strong instead. You took these rags and made us beautiful.  For all that you’ve done</a:t>
            </a:r>
          </a:p>
        </p:txBody>
      </p:sp>
    </p:spTree>
    <p:extLst>
      <p:ext uri="{BB962C8B-B14F-4D97-AF65-F5344CB8AC3E}">
        <p14:creationId xmlns:p14="http://schemas.microsoft.com/office/powerpoint/2010/main" val="2875146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will pour out our love. This will be our anthem song Jesus we love you. Oh how we love you. You</a:t>
            </a:r>
          </a:p>
        </p:txBody>
      </p:sp>
    </p:spTree>
    <p:extLst>
      <p:ext uri="{BB962C8B-B14F-4D97-AF65-F5344CB8AC3E}">
        <p14:creationId xmlns:p14="http://schemas.microsoft.com/office/powerpoint/2010/main" val="1863339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the one our hearts adore. Jesus we love you oh we love you. You are the one our hearts adore.</a:t>
            </a:r>
          </a:p>
        </p:txBody>
      </p:sp>
    </p:spTree>
    <p:extLst>
      <p:ext uri="{BB962C8B-B14F-4D97-AF65-F5344CB8AC3E}">
        <p14:creationId xmlns:p14="http://schemas.microsoft.com/office/powerpoint/2010/main" val="1696498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affection, our devotion poured out on the feet of Jesus. Our affection our devotion poured out on the </a:t>
            </a:r>
          </a:p>
        </p:txBody>
      </p:sp>
    </p:spTree>
    <p:extLst>
      <p:ext uri="{BB962C8B-B14F-4D97-AF65-F5344CB8AC3E}">
        <p14:creationId xmlns:p14="http://schemas.microsoft.com/office/powerpoint/2010/main" val="1542381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Feet of Jesus. Our affection our devotion poured out on the feet of Jesus. Our affection our devotion</a:t>
            </a:r>
          </a:p>
        </p:txBody>
      </p:sp>
    </p:spTree>
    <p:extLst>
      <p:ext uri="{BB962C8B-B14F-4D97-AF65-F5344CB8AC3E}">
        <p14:creationId xmlns:p14="http://schemas.microsoft.com/office/powerpoint/2010/main" val="2569853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Poured out on the feet of Jesus we love you. Oh how we love you. You are the one our hearts adore.</a:t>
            </a:r>
          </a:p>
        </p:txBody>
      </p:sp>
    </p:spTree>
    <p:extLst>
      <p:ext uri="{BB962C8B-B14F-4D97-AF65-F5344CB8AC3E}">
        <p14:creationId xmlns:p14="http://schemas.microsoft.com/office/powerpoint/2010/main" val="2643958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You are the one our hearts </a:t>
            </a:r>
          </a:p>
        </p:txBody>
      </p:sp>
    </p:spTree>
    <p:extLst>
      <p:ext uri="{BB962C8B-B14F-4D97-AF65-F5344CB8AC3E}">
        <p14:creationId xmlns:p14="http://schemas.microsoft.com/office/powerpoint/2010/main" val="2687845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“Reckless Love”</a:t>
            </a:r>
          </a:p>
        </p:txBody>
      </p:sp>
    </p:spTree>
    <p:extLst>
      <p:ext uri="{BB962C8B-B14F-4D97-AF65-F5344CB8AC3E}">
        <p14:creationId xmlns:p14="http://schemas.microsoft.com/office/powerpoint/2010/main" val="2897803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Before I spoke a word you were </a:t>
            </a:r>
            <a:r>
              <a:rPr lang="en-US" sz="4000" dirty="0" err="1">
                <a:solidFill>
                  <a:schemeClr val="bg1"/>
                </a:solidFill>
                <a:latin typeface="Arial"/>
                <a:ea typeface="+mn-lt"/>
                <a:cs typeface="+mn-lt"/>
              </a:rPr>
              <a:t>singingover</a:t>
            </a:r>
            <a:r>
              <a:rPr lang="en-US" sz="4000" dirty="0">
                <a:solidFill>
                  <a:schemeClr val="bg1"/>
                </a:solidFill>
                <a:latin typeface="Arial"/>
                <a:ea typeface="+mn-lt"/>
                <a:cs typeface="+mn-lt"/>
              </a:rPr>
              <a:t> me. You have been so, so good to me. Before I took a breath</a:t>
            </a:r>
          </a:p>
        </p:txBody>
      </p:sp>
    </p:spTree>
    <p:extLst>
      <p:ext uri="{BB962C8B-B14F-4D97-AF65-F5344CB8AC3E}">
        <p14:creationId xmlns:p14="http://schemas.microsoft.com/office/powerpoint/2010/main" val="91214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Satisfy. Taste of his </a:t>
            </a:r>
            <a:r>
              <a:rPr lang="en-US" sz="4000" dirty="0" err="1">
                <a:solidFill>
                  <a:schemeClr val="bg1"/>
                </a:solidFill>
                <a:latin typeface="Arial"/>
                <a:ea typeface="+mn-lt"/>
                <a:cs typeface="+mn-lt"/>
              </a:rPr>
              <a:t>gooThe</a:t>
            </a:r>
            <a:r>
              <a:rPr lang="en-US" sz="4000" dirty="0">
                <a:solidFill>
                  <a:schemeClr val="bg1"/>
                </a:solidFill>
                <a:latin typeface="Arial"/>
                <a:ea typeface="+mn-lt"/>
                <a:cs typeface="+mn-lt"/>
              </a:rPr>
              <a:t> world that he gave us. His one and only son to save us. Whoever believes</a:t>
            </a:r>
          </a:p>
        </p:txBody>
      </p:sp>
    </p:spTree>
    <p:extLst>
      <p:ext uri="{BB962C8B-B14F-4D97-AF65-F5344CB8AC3E}">
        <p14:creationId xmlns:p14="http://schemas.microsoft.com/office/powerpoint/2010/main" val="2213043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breathed your life in me. You have been so, so kind to me. Oh’ the overwhelming never ending</a:t>
            </a:r>
          </a:p>
        </p:txBody>
      </p:sp>
    </p:spTree>
    <p:extLst>
      <p:ext uri="{BB962C8B-B14F-4D97-AF65-F5344CB8AC3E}">
        <p14:creationId xmlns:p14="http://schemas.microsoft.com/office/powerpoint/2010/main" val="3487359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Reckless love of God. Oh, he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I’m found leaves the 99. And I couldn’t earn it I </a:t>
            </a:r>
          </a:p>
        </p:txBody>
      </p:sp>
    </p:spTree>
    <p:extLst>
      <p:ext uri="{BB962C8B-B14F-4D97-AF65-F5344CB8AC3E}">
        <p14:creationId xmlns:p14="http://schemas.microsoft.com/office/powerpoint/2010/main" val="3508210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deserve it still you give yourself away.. Oh’ the overwhelming never ending reckless love of God.</a:t>
            </a:r>
          </a:p>
        </p:txBody>
      </p:sp>
    </p:spTree>
    <p:extLst>
      <p:ext uri="{BB962C8B-B14F-4D97-AF65-F5344CB8AC3E}">
        <p14:creationId xmlns:p14="http://schemas.microsoft.com/office/powerpoint/2010/main" val="2966896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was your foe still your love fought for me. You have been so , so good to me. When I felt no worth</a:t>
            </a:r>
          </a:p>
        </p:txBody>
      </p:sp>
    </p:spTree>
    <p:extLst>
      <p:ext uri="{BB962C8B-B14F-4D97-AF65-F5344CB8AC3E}">
        <p14:creationId xmlns:p14="http://schemas.microsoft.com/office/powerpoint/2010/main" val="166312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paid it all for me. You have been so, so kind to me. Oh the overwhelming, never ending reckless</a:t>
            </a:r>
          </a:p>
        </p:txBody>
      </p:sp>
    </p:spTree>
    <p:extLst>
      <p:ext uri="{BB962C8B-B14F-4D97-AF65-F5344CB8AC3E}">
        <p14:creationId xmlns:p14="http://schemas.microsoft.com/office/powerpoint/2010/main" val="3405794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of God. Oh it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I’m found leaves the 99. And I couldn’t earn it. I don’t </a:t>
            </a:r>
          </a:p>
        </p:txBody>
      </p:sp>
    </p:spTree>
    <p:extLst>
      <p:ext uri="{BB962C8B-B14F-4D97-AF65-F5344CB8AC3E}">
        <p14:creationId xmlns:p14="http://schemas.microsoft.com/office/powerpoint/2010/main" val="3486512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Deserve it. Still you give yourself away. Oh, the overwhelming never ending reckless love of God.</a:t>
            </a:r>
          </a:p>
        </p:txBody>
      </p:sp>
    </p:spTree>
    <p:extLst>
      <p:ext uri="{BB962C8B-B14F-4D97-AF65-F5344CB8AC3E}">
        <p14:creationId xmlns:p14="http://schemas.microsoft.com/office/powerpoint/2010/main" val="3567095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 shadow you won’t light up mountain you won’t climb up coming after me. There’s no wall you</a:t>
            </a:r>
          </a:p>
        </p:txBody>
      </p:sp>
    </p:spTree>
    <p:extLst>
      <p:ext uri="{BB962C8B-B14F-4D97-AF65-F5344CB8AC3E}">
        <p14:creationId xmlns:p14="http://schemas.microsoft.com/office/powerpoint/2010/main" val="2145144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wont kick down. Lie you wont tear down. Coming after me. There’s no wall you wont kick down lie</a:t>
            </a:r>
          </a:p>
        </p:txBody>
      </p:sp>
    </p:spTree>
    <p:extLst>
      <p:ext uri="{BB962C8B-B14F-4D97-AF65-F5344CB8AC3E}">
        <p14:creationId xmlns:p14="http://schemas.microsoft.com/office/powerpoint/2010/main" val="3028878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wont tear down. Coming after me. Oh’ the overwhelming never ending reckless love of God</a:t>
            </a:r>
          </a:p>
        </p:txBody>
      </p:sp>
    </p:spTree>
    <p:extLst>
      <p:ext uri="{BB962C8B-B14F-4D97-AF65-F5344CB8AC3E}">
        <p14:creationId xmlns:p14="http://schemas.microsoft.com/office/powerpoint/2010/main" val="96240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him will live forever. Bring all your failures. Bring your addictions. Come lay them down at the foot of</a:t>
            </a:r>
          </a:p>
        </p:txBody>
      </p:sp>
    </p:spTree>
    <p:extLst>
      <p:ext uri="{BB962C8B-B14F-4D97-AF65-F5344CB8AC3E}">
        <p14:creationId xmlns:p14="http://schemas.microsoft.com/office/powerpoint/2010/main" val="712671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It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I’m found leaves the 99. I couldn’t earn it. I don’t deserve it. Still you give</a:t>
            </a:r>
          </a:p>
        </p:txBody>
      </p:sp>
    </p:spTree>
    <p:extLst>
      <p:ext uri="{BB962C8B-B14F-4D97-AF65-F5344CB8AC3E}">
        <p14:creationId xmlns:p14="http://schemas.microsoft.com/office/powerpoint/2010/main" val="33373019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Yourself away. Oh the overwhelming , never ending reckless love of God.</a:t>
            </a:r>
          </a:p>
        </p:txBody>
      </p:sp>
    </p:spTree>
    <p:extLst>
      <p:ext uri="{BB962C8B-B14F-4D97-AF65-F5344CB8AC3E}">
        <p14:creationId xmlns:p14="http://schemas.microsoft.com/office/powerpoint/2010/main" val="627823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the Cross( Love ran red)</a:t>
            </a:r>
          </a:p>
        </p:txBody>
      </p:sp>
    </p:spTree>
    <p:extLst>
      <p:ext uri="{BB962C8B-B14F-4D97-AF65-F5344CB8AC3E}">
        <p14:creationId xmlns:p14="http://schemas.microsoft.com/office/powerpoint/2010/main" val="3217414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a place. Where mercy reigns. And never dies. There’s a place. Where streams of grace.</a:t>
            </a:r>
          </a:p>
        </p:txBody>
      </p:sp>
    </p:spTree>
    <p:extLst>
      <p:ext uri="{BB962C8B-B14F-4D97-AF65-F5344CB8AC3E}">
        <p14:creationId xmlns:p14="http://schemas.microsoft.com/office/powerpoint/2010/main" val="928172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Flow deep and wide. Where all the love. I’ve ever found. Comes like a flood. Comes flowing down.</a:t>
            </a:r>
          </a:p>
        </p:txBody>
      </p:sp>
    </p:spTree>
    <p:extLst>
      <p:ext uri="{BB962C8B-B14F-4D97-AF65-F5344CB8AC3E}">
        <p14:creationId xmlns:p14="http://schemas.microsoft.com/office/powerpoint/2010/main" val="3377482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At the cross , at the cross. I surrender my life. I’m in awe of you. I’m in awe of you. Where your love ran </a:t>
            </a:r>
          </a:p>
        </p:txBody>
      </p:sp>
    </p:spTree>
    <p:extLst>
      <p:ext uri="{BB962C8B-B14F-4D97-AF65-F5344CB8AC3E}">
        <p14:creationId xmlns:p14="http://schemas.microsoft.com/office/powerpoint/2010/main" val="3704996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Red and my sin washed white. I owe all to you. I owe all to you Jesus. There’s a place where sin and</a:t>
            </a:r>
          </a:p>
        </p:txBody>
      </p:sp>
    </p:spTree>
    <p:extLst>
      <p:ext uri="{BB962C8B-B14F-4D97-AF65-F5344CB8AC3E}">
        <p14:creationId xmlns:p14="http://schemas.microsoft.com/office/powerpoint/2010/main" val="3484783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Shame are powerless. Where my heart. Has peace with God and forgiveness. Where all the love. I’ve </a:t>
            </a:r>
          </a:p>
        </p:txBody>
      </p:sp>
    </p:spTree>
    <p:extLst>
      <p:ext uri="{BB962C8B-B14F-4D97-AF65-F5344CB8AC3E}">
        <p14:creationId xmlns:p14="http://schemas.microsoft.com/office/powerpoint/2010/main" val="11266959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 found. Comes like a flood. Comes flowing down. At the cross , at the cross. I surrender my life. </a:t>
            </a:r>
          </a:p>
        </p:txBody>
      </p:sp>
    </p:spTree>
    <p:extLst>
      <p:ext uri="{BB962C8B-B14F-4D97-AF65-F5344CB8AC3E}">
        <p14:creationId xmlns:p14="http://schemas.microsoft.com/office/powerpoint/2010/main" val="1313018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in awe of you. I’m in awe of you. Where your love ran red and my sin washed white. I owe all to you. </a:t>
            </a:r>
          </a:p>
        </p:txBody>
      </p:sp>
    </p:spTree>
    <p:extLst>
      <p:ext uri="{BB962C8B-B14F-4D97-AF65-F5344CB8AC3E}">
        <p14:creationId xmlns:p14="http://schemas.microsoft.com/office/powerpoint/2010/main" val="107103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cross. Jesus is waiting there with open arms. See his open arms. For God so loved the world.</a:t>
            </a:r>
          </a:p>
        </p:txBody>
      </p:sp>
    </p:spTree>
    <p:extLst>
      <p:ext uri="{BB962C8B-B14F-4D97-AF65-F5344CB8AC3E}">
        <p14:creationId xmlns:p14="http://schemas.microsoft.com/office/powerpoint/2010/main" val="2800600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owe all to you Jesus. Here my hope is found. Here on holy ground. Here I bow down. Here I bow down.</a:t>
            </a:r>
          </a:p>
        </p:txBody>
      </p:sp>
    </p:spTree>
    <p:extLst>
      <p:ext uri="{BB962C8B-B14F-4D97-AF65-F5344CB8AC3E}">
        <p14:creationId xmlns:p14="http://schemas.microsoft.com/office/powerpoint/2010/main" val="32480593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arms open wide. Here you save my life. Here I bow down. Here I bow down. At the </a:t>
            </a:r>
            <a:r>
              <a:rPr lang="en-US" sz="4000" dirty="0" err="1">
                <a:solidFill>
                  <a:schemeClr val="bg1"/>
                </a:solidFill>
                <a:latin typeface="Arial"/>
                <a:ea typeface="+mn-lt"/>
                <a:cs typeface="+mn-lt"/>
              </a:rPr>
              <a:t>cross,at</a:t>
            </a:r>
            <a:r>
              <a:rPr lang="en-US" sz="4000" dirty="0">
                <a:solidFill>
                  <a:schemeClr val="bg1"/>
                </a:solidFill>
                <a:latin typeface="Arial"/>
                <a:ea typeface="+mn-lt"/>
                <a:cs typeface="+mn-lt"/>
              </a:rPr>
              <a:t> the</a:t>
            </a:r>
          </a:p>
        </p:txBody>
      </p:sp>
    </p:spTree>
    <p:extLst>
      <p:ext uri="{BB962C8B-B14F-4D97-AF65-F5344CB8AC3E}">
        <p14:creationId xmlns:p14="http://schemas.microsoft.com/office/powerpoint/2010/main" val="957191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cross. I surrender my life. I’m in awe of you. I’m in awe of you. Where your love ran and my sin </a:t>
            </a:r>
          </a:p>
          <a:p>
            <a:pPr marL="0" indent="0" algn="ctr">
              <a:buNone/>
            </a:pP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97301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Washed white. I owe all to you. I owe all to you. I owe all to you. I owe all you. Jesus.</a:t>
            </a:r>
          </a:p>
        </p:txBody>
      </p:sp>
    </p:spTree>
    <p:extLst>
      <p:ext uri="{BB962C8B-B14F-4D97-AF65-F5344CB8AC3E}">
        <p14:creationId xmlns:p14="http://schemas.microsoft.com/office/powerpoint/2010/main" val="4142943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Adore.</a:t>
            </a:r>
          </a:p>
        </p:txBody>
      </p:sp>
    </p:spTree>
    <p:extLst>
      <p:ext uri="{BB962C8B-B14F-4D97-AF65-F5344CB8AC3E}">
        <p14:creationId xmlns:p14="http://schemas.microsoft.com/office/powerpoint/2010/main" val="2397144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Adore.</a:t>
            </a:r>
          </a:p>
        </p:txBody>
      </p:sp>
    </p:spTree>
    <p:extLst>
      <p:ext uri="{BB962C8B-B14F-4D97-AF65-F5344CB8AC3E}">
        <p14:creationId xmlns:p14="http://schemas.microsoft.com/office/powerpoint/2010/main" val="213579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Adore.</a:t>
            </a:r>
          </a:p>
        </p:txBody>
      </p:sp>
    </p:spTree>
    <p:extLst>
      <p:ext uri="{BB962C8B-B14F-4D97-AF65-F5344CB8AC3E}">
        <p14:creationId xmlns:p14="http://schemas.microsoft.com/office/powerpoint/2010/main" val="4176206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Adore.</a:t>
            </a:r>
          </a:p>
        </p:txBody>
      </p:sp>
    </p:spTree>
    <p:extLst>
      <p:ext uri="{BB962C8B-B14F-4D97-AF65-F5344CB8AC3E}">
        <p14:creationId xmlns:p14="http://schemas.microsoft.com/office/powerpoint/2010/main" val="578130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Adore.</a:t>
            </a:r>
          </a:p>
        </p:txBody>
      </p:sp>
    </p:spTree>
    <p:extLst>
      <p:ext uri="{BB962C8B-B14F-4D97-AF65-F5344CB8AC3E}">
        <p14:creationId xmlns:p14="http://schemas.microsoft.com/office/powerpoint/2010/main" val="4038721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14205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he gave us. His one and only Son to save us. Whoever believes in him. Will live forever. The </a:t>
            </a:r>
          </a:p>
        </p:txBody>
      </p:sp>
    </p:spTree>
    <p:extLst>
      <p:ext uri="{BB962C8B-B14F-4D97-AF65-F5344CB8AC3E}">
        <p14:creationId xmlns:p14="http://schemas.microsoft.com/office/powerpoint/2010/main" val="37498961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Do You Really Know Jesus?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5:6-13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27,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with medium confidence">
            <a:extLst>
              <a:ext uri="{FF2B5EF4-FFF2-40B4-BE49-F238E27FC236}">
                <a16:creationId xmlns:a16="http://schemas.microsoft.com/office/drawing/2014/main" id="{E3198693-DDE5-4AC5-B430-9637B3BA8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2738582"/>
            <a:ext cx="1483976" cy="1112982"/>
          </a:xfrm>
          <a:prstGeom prst="rect">
            <a:avLst/>
          </a:prstGeom>
        </p:spPr>
      </p:pic>
      <p:pic>
        <p:nvPicPr>
          <p:cNvPr id="7" name="Picture 6" descr="A person with a beard&#10;&#10;Description automatically generated with medium confidence">
            <a:extLst>
              <a:ext uri="{FF2B5EF4-FFF2-40B4-BE49-F238E27FC236}">
                <a16:creationId xmlns:a16="http://schemas.microsoft.com/office/drawing/2014/main" id="{CD22A579-F281-4535-AE1F-E1CCDEA7E0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29346"/>
            <a:ext cx="1914543" cy="2452254"/>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This is He who came by water and blood--Jesus Christ; not only by water, but by water and blood. And it is the Spirit who bears witness, because the Spirit is truth. 7 For there are three that bear witness in heaven: the Father, the Word, and the Holy Spirit; and these three are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there are three that bear witness on earth: the Spirit, the water, and the blood; and these three agree as one. 9 If we receive the witness of men, the witness of God is greater; for this is the witness of God which He has testified of His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He who believes in the Son of God has the witness in himself; he who does not believe God has made Him a liar, because he has not believed the testimony that God has given of His Son. 11 And this is the testimony: that God has given us eternal life, and this life is in His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He who has the Son has life; he who does not have the Son of God does not have life. 13 These things I have written to you who believe in the name of the Son of God, that you may know that you have eternal life, and that you may continue to believe in the name of the Son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Who is God, and what is He like?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Born Again Through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True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if the Spirit of him that raised up Jesus from the dead dwell in you, he that raised up Christ from the dead shall also quicken your mortal bodies by his Spirit that dwelleth in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7:9-10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Now I rejoice, not that you were made sorry, but that your sorrow led to repentance. For you were made sorry in a godly manner, that you might suffer loss from us in nothing. 10 For godly sorrow produces repentance leading to salvation, not to be regretted; but the sorrow of the world produces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hell forever defeated. Now it is well. I’m walking in freedom. For God so loved. God so</a:t>
            </a:r>
          </a:p>
        </p:txBody>
      </p:sp>
    </p:spTree>
    <p:extLst>
      <p:ext uri="{BB962C8B-B14F-4D97-AF65-F5344CB8AC3E}">
        <p14:creationId xmlns:p14="http://schemas.microsoft.com/office/powerpoint/2010/main" val="17981936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that if you confess with your mouth the Lord Jesus and believe in your heart that God has raised Him from the dead, you will be saved. 10 For with the heart one believes unto righteousness, and with the mouth confession is made unto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Scripture says, "Whoever believes on Him will not be put to shame."  12 For there is no distinction between Jew and Greek, for the same Lord over all is rich to all who call upon Him. 13 For "whoever calls on the name of the LORD shall be saved."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 right understanding of God is essential because it has eternal ramifications. Knowing God’s Attributes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because what may be known of God is manifest in them, for God has shown it to them. 20 For since the creation of the world His invisible attributes are clearly seen, being understood by the things that are made, even His eternal power and Godhead, so that they are without excuse…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an Uncreated </a:t>
            </a:r>
            <a:r>
              <a:rPr lang="en-US" sz="4000" b="1" dirty="0">
                <a:ea typeface="Calibri" panose="020F0502020204030204" pitchFamily="34" charset="0"/>
                <a:cs typeface="Times New Roman" panose="02020603050405020304" pitchFamily="18" charset="0"/>
              </a:rPr>
              <a:t>B</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the beginning God created the heavens and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90:2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“Before the mountains were brought forth, Or ever You had formed the earth and the world, Even from everlasting to everlasting, You are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is Unchangeable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am the LORD, I change not; therefore you are sons of Jacob and are not consumed”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11716</TotalTime>
  <Words>3771</Words>
  <Application>Microsoft Office PowerPoint</Application>
  <PresentationFormat>Widescreen</PresentationFormat>
  <Paragraphs>272</Paragraphs>
  <Slides>137</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137</vt:i4>
      </vt:variant>
    </vt:vector>
  </HeadingPairs>
  <TitlesOfParts>
    <vt:vector size="148" baseType="lpstr">
      <vt:lpstr>Arial</vt:lpstr>
      <vt:lpstr>Calibri</vt:lpstr>
      <vt:lpstr>Calibri Light</vt:lpstr>
      <vt:lpstr>Constantia</vt:lpstr>
      <vt:lpstr>Verdana</vt:lpstr>
      <vt:lpstr>Verdana Pro</vt:lpstr>
      <vt:lpstr>Wingdings 2</vt:lpstr>
      <vt:lpstr>1_Mountain Top</vt:lpstr>
      <vt:lpstr>2_Mountain Top</vt:lpstr>
      <vt:lpstr>1_office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757</cp:revision>
  <dcterms:created xsi:type="dcterms:W3CDTF">2009-08-18T08:19:59Z</dcterms:created>
  <dcterms:modified xsi:type="dcterms:W3CDTF">2021-06-26T01:40:48Z</dcterms:modified>
</cp:coreProperties>
</file>