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8"/>
  </p:notesMasterIdLst>
  <p:handoutMasterIdLst>
    <p:handoutMasterId r:id="rId139"/>
  </p:handoutMasterIdLst>
  <p:sldIdLst>
    <p:sldId id="938" r:id="rId5"/>
    <p:sldId id="352" r:id="rId6"/>
    <p:sldId id="320" r:id="rId7"/>
    <p:sldId id="341" r:id="rId8"/>
    <p:sldId id="342" r:id="rId9"/>
    <p:sldId id="343" r:id="rId10"/>
    <p:sldId id="344" r:id="rId11"/>
    <p:sldId id="345" r:id="rId12"/>
    <p:sldId id="346" r:id="rId13"/>
    <p:sldId id="347" r:id="rId14"/>
    <p:sldId id="348" r:id="rId15"/>
    <p:sldId id="349" r:id="rId16"/>
    <p:sldId id="350" r:id="rId17"/>
    <p:sldId id="351" r:id="rId18"/>
    <p:sldId id="353"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428" r:id="rId59"/>
    <p:sldId id="431" r:id="rId60"/>
    <p:sldId id="432" r:id="rId61"/>
    <p:sldId id="433" r:id="rId62"/>
    <p:sldId id="434" r:id="rId63"/>
    <p:sldId id="435" r:id="rId64"/>
    <p:sldId id="436" r:id="rId65"/>
    <p:sldId id="429" r:id="rId66"/>
    <p:sldId id="430" r:id="rId67"/>
    <p:sldId id="437" r:id="rId68"/>
    <p:sldId id="438" r:id="rId69"/>
    <p:sldId id="439" r:id="rId70"/>
    <p:sldId id="440" r:id="rId71"/>
    <p:sldId id="441" r:id="rId72"/>
    <p:sldId id="442" r:id="rId73"/>
    <p:sldId id="443" r:id="rId74"/>
    <p:sldId id="444" r:id="rId75"/>
    <p:sldId id="445" r:id="rId76"/>
    <p:sldId id="446" r:id="rId77"/>
    <p:sldId id="447" r:id="rId78"/>
    <p:sldId id="448" r:id="rId79"/>
    <p:sldId id="449" r:id="rId80"/>
    <p:sldId id="450" r:id="rId81"/>
    <p:sldId id="451" r:id="rId82"/>
    <p:sldId id="940" r:id="rId83"/>
    <p:sldId id="939" r:id="rId84"/>
    <p:sldId id="941" r:id="rId85"/>
    <p:sldId id="460" r:id="rId86"/>
    <p:sldId id="826" r:id="rId87"/>
    <p:sldId id="464" r:id="rId88"/>
    <p:sldId id="865" r:id="rId89"/>
    <p:sldId id="888" r:id="rId90"/>
    <p:sldId id="889" r:id="rId91"/>
    <p:sldId id="890" r:id="rId92"/>
    <p:sldId id="891" r:id="rId93"/>
    <p:sldId id="892" r:id="rId94"/>
    <p:sldId id="893" r:id="rId95"/>
    <p:sldId id="894" r:id="rId96"/>
    <p:sldId id="895" r:id="rId97"/>
    <p:sldId id="896" r:id="rId98"/>
    <p:sldId id="897" r:id="rId99"/>
    <p:sldId id="898" r:id="rId100"/>
    <p:sldId id="899" r:id="rId101"/>
    <p:sldId id="900" r:id="rId102"/>
    <p:sldId id="901" r:id="rId103"/>
    <p:sldId id="903" r:id="rId104"/>
    <p:sldId id="904" r:id="rId105"/>
    <p:sldId id="905" r:id="rId106"/>
    <p:sldId id="906" r:id="rId107"/>
    <p:sldId id="907" r:id="rId108"/>
    <p:sldId id="908" r:id="rId109"/>
    <p:sldId id="909" r:id="rId110"/>
    <p:sldId id="910" r:id="rId111"/>
    <p:sldId id="867" r:id="rId112"/>
    <p:sldId id="868" r:id="rId113"/>
    <p:sldId id="919" r:id="rId114"/>
    <p:sldId id="918" r:id="rId115"/>
    <p:sldId id="917" r:id="rId116"/>
    <p:sldId id="916" r:id="rId117"/>
    <p:sldId id="920" r:id="rId118"/>
    <p:sldId id="921" r:id="rId119"/>
    <p:sldId id="942" r:id="rId120"/>
    <p:sldId id="943" r:id="rId121"/>
    <p:sldId id="944" r:id="rId122"/>
    <p:sldId id="945" r:id="rId123"/>
    <p:sldId id="946" r:id="rId124"/>
    <p:sldId id="947" r:id="rId125"/>
    <p:sldId id="948" r:id="rId126"/>
    <p:sldId id="949" r:id="rId127"/>
    <p:sldId id="950" r:id="rId128"/>
    <p:sldId id="951" r:id="rId129"/>
    <p:sldId id="502" r:id="rId130"/>
    <p:sldId id="503" r:id="rId131"/>
    <p:sldId id="795" r:id="rId132"/>
    <p:sldId id="796" r:id="rId133"/>
    <p:sldId id="797" r:id="rId134"/>
    <p:sldId id="794" r:id="rId135"/>
    <p:sldId id="571" r:id="rId136"/>
    <p:sldId id="859" r:id="rId13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83</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7792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2002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151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8369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253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4859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03441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6446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938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1934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5476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7/3/2021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3637994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3187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7/3/2021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4020006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7035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0952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3585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0198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2856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113418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966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2076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014567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7/3/2021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6029780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when he moves. And when we Pray. Where stood a wall now stands a way. Where every promise</a:t>
            </a:r>
          </a:p>
        </p:txBody>
      </p:sp>
    </p:spTree>
    <p:extLst>
      <p:ext uri="{BB962C8B-B14F-4D97-AF65-F5344CB8AC3E}">
        <p14:creationId xmlns:p14="http://schemas.microsoft.com/office/powerpoint/2010/main" val="25221346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Don’t Run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can you say to my soul, ‘Flee as a bird to your mountain’?”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11:28-30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Come to Me, all you who labor and are heavy laden, and I will give you rest.</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My yoke upon you and learn from Me, for I am gentle and lowly in heart, and you will find rest for your souls.</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My yoke is easy and My burden is light."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does God respond when we turn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Lord places us under His Divine Protection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are confident, yes, well pleased rather to be absent from the body and to be present with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 is Available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Lord is in His holy temple; the Lord’s throne is in heaven”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3:19-21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Repent therefore and be converted, that your sins may be blotted out, so that times of refreshing may come from the presence of the Lord, 20 and that He may send Jesus Christ, who was preached to you before, 21 whom heaven must receive until the times of restoration of all things, which God has spoken by the mouth of all His holy prophets since the world began.</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 Sees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Amen. And when he moves. Make no mistake. The bowels of hell begin to shake. All hail the Lord. All</a:t>
            </a:r>
          </a:p>
        </p:txBody>
      </p:sp>
    </p:spTree>
    <p:extLst>
      <p:ext uri="{BB962C8B-B14F-4D97-AF65-F5344CB8AC3E}">
        <p14:creationId xmlns:p14="http://schemas.microsoft.com/office/powerpoint/2010/main" val="42782297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t>
            </a: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in His holy temple, The LORD's throne is in heaven; His eyes behold, His eyelids test the sons of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attitude should God’s people have?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We </a:t>
            </a:r>
            <a:r>
              <a:rPr lang="en-US" sz="4000" b="1">
                <a:effectLst/>
                <a:latin typeface="Verdana" panose="020B0604030504040204" pitchFamily="34" charset="0"/>
                <a:ea typeface="Calibri" panose="020F0502020204030204" pitchFamily="34" charset="0"/>
                <a:cs typeface="Times New Roman" panose="02020603050405020304" pitchFamily="18" charset="0"/>
              </a:rPr>
              <a:t>must Trust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We must ask God for Cleansing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7934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5:26-27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26 that He might sanctify and cleanse her with the washing of water by the word, 27 that He might present her to Himself a glorious church, not having spot or wrinkle or any such thing, but that she should be holy and without blemish.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7896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must be willing to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Encourage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8557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God did not appoint us to wrath, but to obtain salvation through our Lord Jesus Christ, 10 who died for us, that whether we wake or sleep, we should live together with Him. 11 Therefore comfort each other and edify one another, just as you also are doing.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052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We must Pray for Revival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8951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143:11-12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Revive me, O LORD, for Your name's sake! For Your righteousness' sake bring my soul out of trouble. 12 In Your mercy cut off my enemies, And destroy all those who afflict my soul; For I am Your servant.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62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Hail the King. Oh oh oh oh. Oh let the King of Glory enter in. Oh oh oh oh. Fall down on your knees and </a:t>
            </a:r>
          </a:p>
        </p:txBody>
      </p:sp>
    </p:spTree>
    <p:extLst>
      <p:ext uri="{BB962C8B-B14F-4D97-AF65-F5344CB8AC3E}">
        <p14:creationId xmlns:p14="http://schemas.microsoft.com/office/powerpoint/2010/main" val="23031049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is Coming Back Real Soon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6654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17:28-33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Likewise as it was also in the days of Lot: They ate, they drank, they bought, they sold, they planted, they built;</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on the day that Lot went out of Sodom it rained fire and brimstone from heaven and destroyed them all.</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Even so will it be in the day when the Son of Man is revealed.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2506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 that day, he who is on the housetop, and his goods are in the house, let him not come down to take them away. And likewise the one who is in the field, let him not turn back.</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Remember Lot's wife.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33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Whoever seeks to save his life will lose it, and whoever loses his life will preserve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36145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When the foundations begin to crumble, whether personally or nationally, do you turn to God and His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1550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effect would it have on your emotions, thoughts, and reactions if this became your first choice?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9162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As our society abandons its former foundation, will you commit to interceding for our nation and asking God to revive His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47373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Worship Him. Oh Oh oh oh. Let his praise rise up don’t hold it in.  Awake my soul and sing. Sing his </a:t>
            </a:r>
          </a:p>
        </p:txBody>
      </p:sp>
    </p:spTree>
    <p:extLst>
      <p:ext uri="{BB962C8B-B14F-4D97-AF65-F5344CB8AC3E}">
        <p14:creationId xmlns:p14="http://schemas.microsoft.com/office/powerpoint/2010/main" val="31643662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Aloud. Sing his Praise Aloud. Awake my soul and sing. Sing his praise Aloud. Sing his Praise </a:t>
            </a:r>
          </a:p>
        </p:txBody>
      </p:sp>
    </p:spTree>
    <p:extLst>
      <p:ext uri="{BB962C8B-B14F-4D97-AF65-F5344CB8AC3E}">
        <p14:creationId xmlns:p14="http://schemas.microsoft.com/office/powerpoint/2010/main" val="59000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Aloud.</a:t>
            </a:r>
          </a:p>
        </p:txBody>
      </p:sp>
    </p:spTree>
    <p:extLst>
      <p:ext uri="{BB962C8B-B14F-4D97-AF65-F5344CB8AC3E}">
        <p14:creationId xmlns:p14="http://schemas.microsoft.com/office/powerpoint/2010/main" val="239620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Raise A Hallelujah”</a:t>
            </a:r>
          </a:p>
        </p:txBody>
      </p:sp>
    </p:spTree>
    <p:extLst>
      <p:ext uri="{BB962C8B-B14F-4D97-AF65-F5344CB8AC3E}">
        <p14:creationId xmlns:p14="http://schemas.microsoft.com/office/powerpoint/2010/main" val="237182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raise a hallelujah, In the presence of my enemies. I raise a hallelujah, louder than the unbelief. I raise a</a:t>
            </a:r>
          </a:p>
        </p:txBody>
      </p:sp>
    </p:spTree>
    <p:extLst>
      <p:ext uri="{BB962C8B-B14F-4D97-AF65-F5344CB8AC3E}">
        <p14:creationId xmlns:p14="http://schemas.microsoft.com/office/powerpoint/2010/main" val="1422670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my weapon is a melody. I raise a hallelujah, heaven comes to fight for me.</a:t>
            </a:r>
          </a:p>
        </p:txBody>
      </p:sp>
    </p:spTree>
    <p:extLst>
      <p:ext uri="{BB962C8B-B14F-4D97-AF65-F5344CB8AC3E}">
        <p14:creationId xmlns:p14="http://schemas.microsoft.com/office/powerpoint/2010/main" val="276385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 of the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a:t>
            </a:r>
          </a:p>
        </p:txBody>
      </p:sp>
    </p:spTree>
    <p:extLst>
      <p:ext uri="{BB962C8B-B14F-4D97-AF65-F5344CB8AC3E}">
        <p14:creationId xmlns:p14="http://schemas.microsoft.com/office/powerpoint/2010/main" val="235139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“Awake My Soul”</a:t>
            </a:r>
          </a:p>
          <a:p>
            <a:pPr marL="0" indent="0" algn="ctr">
              <a:buNone/>
            </a:pPr>
            <a:r>
              <a:rPr lang="en-US" sz="4400" b="1" dirty="0">
                <a:solidFill>
                  <a:schemeClr val="bg1"/>
                </a:solidFill>
                <a:latin typeface="Arial"/>
                <a:ea typeface="+mn-lt"/>
                <a:cs typeface="+mn-lt"/>
              </a:rPr>
              <a:t>(Hillsong Auf Deutsch)</a:t>
            </a:r>
          </a:p>
        </p:txBody>
      </p:sp>
    </p:spTree>
    <p:extLst>
      <p:ext uri="{BB962C8B-B14F-4D97-AF65-F5344CB8AC3E}">
        <p14:creationId xmlns:p14="http://schemas.microsoft.com/office/powerpoint/2010/main" val="15029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 from the ashes, hope will arise. Death is defeated the king is alive. I raise a hallelujah, with</a:t>
            </a:r>
          </a:p>
        </p:txBody>
      </p:sp>
    </p:spTree>
    <p:extLst>
      <p:ext uri="{BB962C8B-B14F-4D97-AF65-F5344CB8AC3E}">
        <p14:creationId xmlns:p14="http://schemas.microsoft.com/office/powerpoint/2010/main" val="310200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Everything inside of me. I raise a hallelujah, I will watch the darkness flee. I raise a hallelujah, In the </a:t>
            </a:r>
          </a:p>
        </p:txBody>
      </p:sp>
    </p:spTree>
    <p:extLst>
      <p:ext uri="{BB962C8B-B14F-4D97-AF65-F5344CB8AC3E}">
        <p14:creationId xmlns:p14="http://schemas.microsoft.com/office/powerpoint/2010/main" val="3268315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middle of the mystery. I raise a hallelujah, fear you lost your hold on 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a:t>
            </a:r>
          </a:p>
        </p:txBody>
      </p:sp>
    </p:spTree>
    <p:extLst>
      <p:ext uri="{BB962C8B-B14F-4D97-AF65-F5344CB8AC3E}">
        <p14:creationId xmlns:p14="http://schemas.microsoft.com/office/powerpoint/2010/main" val="3845890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a:t>
            </a:r>
          </a:p>
        </p:txBody>
      </p:sp>
    </p:spTree>
    <p:extLst>
      <p:ext uri="{BB962C8B-B14F-4D97-AF65-F5344CB8AC3E}">
        <p14:creationId xmlns:p14="http://schemas.microsoft.com/office/powerpoint/2010/main" val="3259596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death is defeated the king is alive. Sing a little louder(in the presence of my enemies. Sing a little</a:t>
            </a:r>
          </a:p>
        </p:txBody>
      </p:sp>
    </p:spTree>
    <p:extLst>
      <p:ext uri="{BB962C8B-B14F-4D97-AF65-F5344CB8AC3E}">
        <p14:creationId xmlns:p14="http://schemas.microsoft.com/office/powerpoint/2010/main" val="228387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(louder than the unbelief). Sing a little louder(my weapon is a melody. Sing a little louder.</a:t>
            </a:r>
          </a:p>
        </p:txBody>
      </p:sp>
    </p:spTree>
    <p:extLst>
      <p:ext uri="{BB962C8B-B14F-4D97-AF65-F5344CB8AC3E}">
        <p14:creationId xmlns:p14="http://schemas.microsoft.com/office/powerpoint/2010/main" val="234841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 comes to fight for me) Sing a little louder(in the presence of my enemies). Sing a little louder</a:t>
            </a:r>
          </a:p>
        </p:txBody>
      </p:sp>
    </p:spTree>
    <p:extLst>
      <p:ext uri="{BB962C8B-B14F-4D97-AF65-F5344CB8AC3E}">
        <p14:creationId xmlns:p14="http://schemas.microsoft.com/office/powerpoint/2010/main" val="2104102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than the unbelief) Sing a little louder(my weapon is a melody).Sing a little louder( Heaven  </a:t>
            </a:r>
          </a:p>
        </p:txBody>
      </p:sp>
    </p:spTree>
    <p:extLst>
      <p:ext uri="{BB962C8B-B14F-4D97-AF65-F5344CB8AC3E}">
        <p14:creationId xmlns:p14="http://schemas.microsoft.com/office/powerpoint/2010/main" val="301687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comes o fight for me. Sing a little louder.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a:t>
            </a:r>
          </a:p>
        </p:txBody>
      </p:sp>
    </p:spTree>
    <p:extLst>
      <p:ext uri="{BB962C8B-B14F-4D97-AF65-F5344CB8AC3E}">
        <p14:creationId xmlns:p14="http://schemas.microsoft.com/office/powerpoint/2010/main" val="3339418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your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 Death is defeated. The </a:t>
            </a:r>
          </a:p>
        </p:txBody>
      </p:sp>
    </p:spTree>
    <p:extLst>
      <p:ext uri="{BB962C8B-B14F-4D97-AF65-F5344CB8AC3E}">
        <p14:creationId xmlns:p14="http://schemas.microsoft.com/office/powerpoint/2010/main" val="326166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 is a sound. I love to hear. It’s the sound of the Saviors robe. As you walk into the room where </a:t>
            </a:r>
          </a:p>
        </p:txBody>
      </p:sp>
    </p:spTree>
    <p:extLst>
      <p:ext uri="{BB962C8B-B14F-4D97-AF65-F5344CB8AC3E}">
        <p14:creationId xmlns:p14="http://schemas.microsoft.com/office/powerpoint/2010/main" val="3452852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 is alive.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a:t>
            </a:r>
          </a:p>
        </p:txBody>
      </p:sp>
    </p:spTree>
    <p:extLst>
      <p:ext uri="{BB962C8B-B14F-4D97-AF65-F5344CB8AC3E}">
        <p14:creationId xmlns:p14="http://schemas.microsoft.com/office/powerpoint/2010/main" val="15933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praises roar. Up from the ashes hope will arise. Death is defeated , The king is alive.</a:t>
            </a:r>
          </a:p>
        </p:txBody>
      </p:sp>
    </p:spTree>
    <p:extLst>
      <p:ext uri="{BB962C8B-B14F-4D97-AF65-F5344CB8AC3E}">
        <p14:creationId xmlns:p14="http://schemas.microsoft.com/office/powerpoint/2010/main" val="2474620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“Good Good Father”</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91268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I’ve heard a thousand stories of what they think your like but I’ve heard the tender whispers of love in the</a:t>
            </a:r>
          </a:p>
        </p:txBody>
      </p:sp>
    </p:spTree>
    <p:extLst>
      <p:ext uri="{BB962C8B-B14F-4D97-AF65-F5344CB8AC3E}">
        <p14:creationId xmlns:p14="http://schemas.microsoft.com/office/powerpoint/2010/main" val="2560380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dead of night. You tell me that you are pleased and that I’m never alone. You’re a good good Father. It’s </a:t>
            </a:r>
          </a:p>
        </p:txBody>
      </p:sp>
    </p:spTree>
    <p:extLst>
      <p:ext uri="{BB962C8B-B14F-4D97-AF65-F5344CB8AC3E}">
        <p14:creationId xmlns:p14="http://schemas.microsoft.com/office/powerpoint/2010/main" val="2352375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you are. It’s who you are, and I’m loved by you. It’s who I am. It’s who I am. It’s who I am. I’ve seen </a:t>
            </a:r>
          </a:p>
        </p:txBody>
      </p:sp>
    </p:spTree>
    <p:extLst>
      <p:ext uri="{BB962C8B-B14F-4D97-AF65-F5344CB8AC3E}">
        <p14:creationId xmlns:p14="http://schemas.microsoft.com/office/powerpoint/2010/main" val="45915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many searching for answers far and wide. But I know were all searching for answers only you </a:t>
            </a:r>
          </a:p>
        </p:txBody>
      </p:sp>
    </p:spTree>
    <p:extLst>
      <p:ext uri="{BB962C8B-B14F-4D97-AF65-F5344CB8AC3E}">
        <p14:creationId xmlns:p14="http://schemas.microsoft.com/office/powerpoint/2010/main" val="259524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Provide. Because you know just what we need before we say a word. You’re a good good father</a:t>
            </a:r>
          </a:p>
        </p:txBody>
      </p:sp>
    </p:spTree>
    <p:extLst>
      <p:ext uri="{BB962C8B-B14F-4D97-AF65-F5344CB8AC3E}">
        <p14:creationId xmlns:p14="http://schemas.microsoft.com/office/powerpoint/2010/main" val="1129979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It’s who you are. It’s who you are. It’s who you are and I’m loved by you. It’s who I am. It’s who I am. It’s</a:t>
            </a:r>
          </a:p>
        </p:txBody>
      </p:sp>
    </p:spTree>
    <p:extLst>
      <p:ext uri="{BB962C8B-B14F-4D97-AF65-F5344CB8AC3E}">
        <p14:creationId xmlns:p14="http://schemas.microsoft.com/office/powerpoint/2010/main" val="529233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I am. You’re a good good Father. It’s who you are. It’s who you are. It’s who you are and I’m loved </a:t>
            </a:r>
          </a:p>
        </p:txBody>
      </p:sp>
    </p:spTree>
    <p:extLst>
      <p:ext uri="{BB962C8B-B14F-4D97-AF65-F5344CB8AC3E}">
        <p14:creationId xmlns:p14="http://schemas.microsoft.com/office/powerpoint/2010/main" val="156903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Pray. Where we hear praises he hears faith. There is a sound I love to hear. It’s the sound of the Saviors</a:t>
            </a:r>
          </a:p>
        </p:txBody>
      </p:sp>
    </p:spTree>
    <p:extLst>
      <p:ext uri="{BB962C8B-B14F-4D97-AF65-F5344CB8AC3E}">
        <p14:creationId xmlns:p14="http://schemas.microsoft.com/office/powerpoint/2010/main" val="2342055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by you. It’s who I am. It’s who I am. It’s who I am.. You are perfect in all of your ways. You are perfect in</a:t>
            </a:r>
          </a:p>
        </p:txBody>
      </p:sp>
    </p:spTree>
    <p:extLst>
      <p:ext uri="{BB962C8B-B14F-4D97-AF65-F5344CB8AC3E}">
        <p14:creationId xmlns:p14="http://schemas.microsoft.com/office/powerpoint/2010/main" val="2953922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of your ways. You are perfect in all of your ways to us. Lord you are. You are perfect in all of your </a:t>
            </a:r>
          </a:p>
        </p:txBody>
      </p:sp>
    </p:spTree>
    <p:extLst>
      <p:ext uri="{BB962C8B-B14F-4D97-AF65-F5344CB8AC3E}">
        <p14:creationId xmlns:p14="http://schemas.microsoft.com/office/powerpoint/2010/main" val="72105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ways. You are perfect in all of your ways. You are perfect in all of your ways to us. You’re a good</a:t>
            </a:r>
          </a:p>
        </p:txBody>
      </p:sp>
    </p:spTree>
    <p:extLst>
      <p:ext uri="{BB962C8B-B14F-4D97-AF65-F5344CB8AC3E}">
        <p14:creationId xmlns:p14="http://schemas.microsoft.com/office/powerpoint/2010/main" val="4117682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good father. It’s who you are. It’s who you are. It’s who you are and I’m loved by you. It’s who I am, It’s</a:t>
            </a:r>
          </a:p>
        </p:txBody>
      </p:sp>
    </p:spTree>
    <p:extLst>
      <p:ext uri="{BB962C8B-B14F-4D97-AF65-F5344CB8AC3E}">
        <p14:creationId xmlns:p14="http://schemas.microsoft.com/office/powerpoint/2010/main" val="2627189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Love so undeniable I can hardly speak. Peace so </a:t>
            </a:r>
          </a:p>
        </p:txBody>
      </p:sp>
    </p:spTree>
    <p:extLst>
      <p:ext uri="{BB962C8B-B14F-4D97-AF65-F5344CB8AC3E}">
        <p14:creationId xmlns:p14="http://schemas.microsoft.com/office/powerpoint/2010/main" val="2616333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unexplainable I can hardly think. As you call me deeper still. As you call me deeper still. As you call </a:t>
            </a:r>
          </a:p>
        </p:txBody>
      </p:sp>
    </p:spTree>
    <p:extLst>
      <p:ext uri="{BB962C8B-B14F-4D97-AF65-F5344CB8AC3E}">
        <p14:creationId xmlns:p14="http://schemas.microsoft.com/office/powerpoint/2010/main" val="173286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deeper still into love love love. You’re a good good Father. It’s who you are. It’s who you are. It’s</a:t>
            </a:r>
          </a:p>
        </p:txBody>
      </p:sp>
    </p:spTree>
    <p:extLst>
      <p:ext uri="{BB962C8B-B14F-4D97-AF65-F5344CB8AC3E}">
        <p14:creationId xmlns:p14="http://schemas.microsoft.com/office/powerpoint/2010/main" val="1955012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you are and I’m loved by you. It’s who I am. It’s who I am. It’s who I am. You’re a good good father</a:t>
            </a:r>
          </a:p>
        </p:txBody>
      </p:sp>
    </p:spTree>
    <p:extLst>
      <p:ext uri="{BB962C8B-B14F-4D97-AF65-F5344CB8AC3E}">
        <p14:creationId xmlns:p14="http://schemas.microsoft.com/office/powerpoint/2010/main" val="2072281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It’s who you are. It’s who you ar. It’s who you are and I’m loved by you. Its who I am. It’s who I am. It’s</a:t>
            </a:r>
          </a:p>
        </p:txBody>
      </p:sp>
    </p:spTree>
    <p:extLst>
      <p:ext uri="{BB962C8B-B14F-4D97-AF65-F5344CB8AC3E}">
        <p14:creationId xmlns:p14="http://schemas.microsoft.com/office/powerpoint/2010/main" val="1244799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I am.</a:t>
            </a:r>
          </a:p>
        </p:txBody>
      </p:sp>
    </p:spTree>
    <p:extLst>
      <p:ext uri="{BB962C8B-B14F-4D97-AF65-F5344CB8AC3E}">
        <p14:creationId xmlns:p14="http://schemas.microsoft.com/office/powerpoint/2010/main" val="182348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Robe as he walks into the room. Where people pray. Where we hear worship he hears Faith.</a:t>
            </a:r>
          </a:p>
        </p:txBody>
      </p:sp>
    </p:spTree>
    <p:extLst>
      <p:ext uri="{BB962C8B-B14F-4D97-AF65-F5344CB8AC3E}">
        <p14:creationId xmlns:p14="http://schemas.microsoft.com/office/powerpoint/2010/main" val="1306132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moving in our midst. I worship you, I worship You. You are here working in this place.</a:t>
            </a:r>
          </a:p>
        </p:txBody>
      </p:sp>
    </p:spTree>
    <p:extLst>
      <p:ext uri="{BB962C8B-B14F-4D97-AF65-F5344CB8AC3E}">
        <p14:creationId xmlns:p14="http://schemas.microsoft.com/office/powerpoint/2010/main" val="604022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worship you. I worship you. (You are) Way Maker, Miracle worker, Promise keeper, light in the darkness</a:t>
            </a:r>
          </a:p>
        </p:txBody>
      </p:sp>
    </p:spTree>
    <p:extLst>
      <p:ext uri="{BB962C8B-B14F-4D97-AF65-F5344CB8AC3E}">
        <p14:creationId xmlns:p14="http://schemas.microsoft.com/office/powerpoint/2010/main" val="2966336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God, that is who you are. You are here, Touching every heart. I worship you, I worship you. You are </a:t>
            </a:r>
          </a:p>
        </p:txBody>
      </p:sp>
    </p:spTree>
    <p:extLst>
      <p:ext uri="{BB962C8B-B14F-4D97-AF65-F5344CB8AC3E}">
        <p14:creationId xmlns:p14="http://schemas.microsoft.com/office/powerpoint/2010/main" val="856366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Here healing every life. I worship you. I worship you.</a:t>
            </a:r>
          </a:p>
          <a:p>
            <a:pPr marL="0" indent="0" algn="ctr">
              <a:buNone/>
            </a:pPr>
            <a:r>
              <a:rPr lang="en-US" sz="4000" dirty="0">
                <a:solidFill>
                  <a:schemeClr val="bg1"/>
                </a:solidFill>
                <a:latin typeface="Arial"/>
                <a:ea typeface="+mn-lt"/>
                <a:cs typeface="+mn-lt"/>
              </a:rPr>
              <a:t>You are here, turning lives around. I worship you. </a:t>
            </a:r>
          </a:p>
        </p:txBody>
      </p:sp>
    </p:spTree>
    <p:extLst>
      <p:ext uri="{BB962C8B-B14F-4D97-AF65-F5344CB8AC3E}">
        <p14:creationId xmlns:p14="http://schemas.microsoft.com/office/powerpoint/2010/main" val="2788727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worship you. You are here mending every heart. I worship you. I worship you. You are way maker, </a:t>
            </a:r>
          </a:p>
        </p:txBody>
      </p:sp>
    </p:spTree>
    <p:extLst>
      <p:ext uri="{BB962C8B-B14F-4D97-AF65-F5344CB8AC3E}">
        <p14:creationId xmlns:p14="http://schemas.microsoft.com/office/powerpoint/2010/main" val="2832517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 my God that is who you are. You are way</a:t>
            </a:r>
          </a:p>
        </p:txBody>
      </p:sp>
    </p:spTree>
    <p:extLst>
      <p:ext uri="{BB962C8B-B14F-4D97-AF65-F5344CB8AC3E}">
        <p14:creationId xmlns:p14="http://schemas.microsoft.com/office/powerpoint/2010/main" val="75295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maker, Miracle worker promise keeper, light in the darkness. My God that is who you are.</a:t>
            </a:r>
          </a:p>
        </p:txBody>
      </p:sp>
    </p:spTree>
    <p:extLst>
      <p:ext uri="{BB962C8B-B14F-4D97-AF65-F5344CB8AC3E}">
        <p14:creationId xmlns:p14="http://schemas.microsoft.com/office/powerpoint/2010/main" val="2985733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Even when I don’t see it your working. Even when I don’t feel it your  working. You never stop. Never </a:t>
            </a:r>
          </a:p>
        </p:txBody>
      </p:sp>
    </p:spTree>
    <p:extLst>
      <p:ext uri="{BB962C8B-B14F-4D97-AF65-F5344CB8AC3E}">
        <p14:creationId xmlns:p14="http://schemas.microsoft.com/office/powerpoint/2010/main" val="355229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Stop working. You never stop never stop working. Even When I don’t see it your working. Even when</a:t>
            </a:r>
          </a:p>
        </p:txBody>
      </p:sp>
    </p:spTree>
    <p:extLst>
      <p:ext uri="{BB962C8B-B14F-4D97-AF65-F5344CB8AC3E}">
        <p14:creationId xmlns:p14="http://schemas.microsoft.com/office/powerpoint/2010/main" val="758662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don’t feel it your working. You never stop. Never stop working. You never stop never stop working.</a:t>
            </a:r>
          </a:p>
        </p:txBody>
      </p:sp>
    </p:spTree>
    <p:extLst>
      <p:ext uri="{BB962C8B-B14F-4D97-AF65-F5344CB8AC3E}">
        <p14:creationId xmlns:p14="http://schemas.microsoft.com/office/powerpoint/2010/main" val="385849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Awake my soul and sing. Sing His Praise Aloud. Sing his Praise Aloud.  Awake my soul and sing. Sing his </a:t>
            </a:r>
          </a:p>
        </p:txBody>
      </p:sp>
    </p:spTree>
    <p:extLst>
      <p:ext uri="{BB962C8B-B14F-4D97-AF65-F5344CB8AC3E}">
        <p14:creationId xmlns:p14="http://schemas.microsoft.com/office/powerpoint/2010/main" val="11440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 Miracle Worker, Promise keeper, light in the darkness. My God that is who you </a:t>
            </a:r>
          </a:p>
        </p:txBody>
      </p:sp>
    </p:spTree>
    <p:extLst>
      <p:ext uri="{BB962C8B-B14F-4D97-AF65-F5344CB8AC3E}">
        <p14:creationId xmlns:p14="http://schemas.microsoft.com/office/powerpoint/2010/main" val="33756418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a:t>
            </a:r>
          </a:p>
        </p:txBody>
      </p:sp>
    </p:spTree>
    <p:extLst>
      <p:ext uri="{BB962C8B-B14F-4D97-AF65-F5344CB8AC3E}">
        <p14:creationId xmlns:p14="http://schemas.microsoft.com/office/powerpoint/2010/main" val="2671047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That is who you are.</a:t>
            </a:r>
          </a:p>
        </p:txBody>
      </p:sp>
    </p:spTree>
    <p:extLst>
      <p:ext uri="{BB962C8B-B14F-4D97-AF65-F5344CB8AC3E}">
        <p14:creationId xmlns:p14="http://schemas.microsoft.com/office/powerpoint/2010/main" val="534997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“Forever Reign”</a:t>
            </a:r>
          </a:p>
          <a:p>
            <a:pPr marL="0" indent="0" algn="ctr">
              <a:buNone/>
            </a:pPr>
            <a:r>
              <a:rPr lang="en-US" sz="4400" b="1" dirty="0">
                <a:solidFill>
                  <a:schemeClr val="bg1"/>
                </a:solidFill>
                <a:latin typeface="Arial"/>
                <a:ea typeface="+mn-lt"/>
                <a:cs typeface="+mn-lt"/>
              </a:rPr>
              <a:t>Hillsong United</a:t>
            </a:r>
          </a:p>
        </p:txBody>
      </p:sp>
    </p:spTree>
    <p:extLst>
      <p:ext uri="{BB962C8B-B14F-4D97-AF65-F5344CB8AC3E}">
        <p14:creationId xmlns:p14="http://schemas.microsoft.com/office/powerpoint/2010/main" val="20441471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good. You are good. When there’s nothing good in me. You </a:t>
            </a:r>
            <a:r>
              <a:rPr lang="en-US" sz="4000" dirty="0" err="1">
                <a:solidFill>
                  <a:schemeClr val="bg1"/>
                </a:solidFill>
                <a:latin typeface="Arial"/>
                <a:ea typeface="+mn-lt"/>
                <a:cs typeface="+mn-lt"/>
              </a:rPr>
              <a:t>ar</a:t>
            </a:r>
            <a:r>
              <a:rPr lang="en-US" sz="4000" dirty="0">
                <a:solidFill>
                  <a:schemeClr val="bg1"/>
                </a:solidFill>
                <a:latin typeface="Arial"/>
                <a:ea typeface="+mn-lt"/>
                <a:cs typeface="+mn-lt"/>
              </a:rPr>
              <a:t> love. You are love. On display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483729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good. You are good. When there’s nothing good in me. You are love. You are love. On display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185566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all to see. You are light. You are light when the darkness closes in. You are hope, You are hope.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4185571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covered all my sin. You are peace. You ae peace when my fear is crippling. You are true. You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961734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true. Even in my wondering. You are joy. You are Joy you’re the reason that I sin. You are life, You are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992845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In you death has lost it’s sting. Oh I’m running to your arms. I’m running to your arms. The riches of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01377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Aloud. Sing his praise Aloud. There is a sound that changes things. The sound of His people on </a:t>
            </a:r>
          </a:p>
        </p:txBody>
      </p:sp>
    </p:spTree>
    <p:extLst>
      <p:ext uri="{BB962C8B-B14F-4D97-AF65-F5344CB8AC3E}">
        <p14:creationId xmlns:p14="http://schemas.microsoft.com/office/powerpoint/2010/main" val="1888135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love will always be enough. Nothing compares to your embrace. Light of the world. Forever Reign.</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5575109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more. You are more. Than my words </a:t>
            </a:r>
            <a:r>
              <a:rPr lang="en-US" sz="4000" dirty="0" err="1">
                <a:solidFill>
                  <a:schemeClr val="bg1"/>
                </a:solidFill>
                <a:latin typeface="Arial"/>
                <a:ea typeface="+mn-lt"/>
                <a:cs typeface="+mn-lt"/>
              </a:rPr>
              <a:t>ould</a:t>
            </a:r>
            <a:r>
              <a:rPr lang="en-US" sz="4000" dirty="0">
                <a:solidFill>
                  <a:schemeClr val="bg1"/>
                </a:solidFill>
                <a:latin typeface="Arial"/>
                <a:ea typeface="+mn-lt"/>
                <a:cs typeface="+mn-lt"/>
              </a:rPr>
              <a:t> ever say. You are Lord. You are Lord. All creation will</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7619207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Proclaim. You are here. You are here. In your presence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made whole. You are God. You are God</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698551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all else I’m letting go . Oh I’m running to your arms. I’m running to your arms. The  </a:t>
            </a:r>
          </a:p>
        </p:txBody>
      </p:sp>
    </p:spTree>
    <p:extLst>
      <p:ext uri="{BB962C8B-B14F-4D97-AF65-F5344CB8AC3E}">
        <p14:creationId xmlns:p14="http://schemas.microsoft.com/office/powerpoint/2010/main" val="20218262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riches of your love. Will always be enough. Nothing compares to your embrace. Light of the world. </a:t>
            </a:r>
          </a:p>
        </p:txBody>
      </p:sp>
    </p:spTree>
    <p:extLst>
      <p:ext uri="{BB962C8B-B14F-4D97-AF65-F5344CB8AC3E}">
        <p14:creationId xmlns:p14="http://schemas.microsoft.com/office/powerpoint/2010/main" val="1954378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Reign. My heart will sing. No other name. Jesus, Jesus. My heart will sing no other name</a:t>
            </a:r>
          </a:p>
        </p:txBody>
      </p:sp>
    </p:spTree>
    <p:extLst>
      <p:ext uri="{BB962C8B-B14F-4D97-AF65-F5344CB8AC3E}">
        <p14:creationId xmlns:p14="http://schemas.microsoft.com/office/powerpoint/2010/main" val="592880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 Jesus. My heart will sing. No other name Jesus, Jesus. My heart will sing no other name.</a:t>
            </a:r>
          </a:p>
        </p:txBody>
      </p:sp>
    </p:spTree>
    <p:extLst>
      <p:ext uri="{BB962C8B-B14F-4D97-AF65-F5344CB8AC3E}">
        <p14:creationId xmlns:p14="http://schemas.microsoft.com/office/powerpoint/2010/main" val="21390133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Jesus. Oh I’m running to your arms. I’m running to your arms. The riches of your love. Will</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41568122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Always be enough nothing compares to your embrace. Light of the world </a:t>
            </a:r>
            <a:r>
              <a:rPr lang="en-US" sz="4000">
                <a:solidFill>
                  <a:schemeClr val="bg1"/>
                </a:solidFill>
                <a:latin typeface="Arial"/>
                <a:ea typeface="+mn-lt"/>
                <a:cs typeface="+mn-lt"/>
              </a:rPr>
              <a:t>forever reign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11175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12570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Their knees. It’s time to worship Him. Awake my soul and Sing. Sing his Praise Aloud. Sing his Praise </a:t>
            </a:r>
          </a:p>
        </p:txBody>
      </p:sp>
    </p:spTree>
    <p:extLst>
      <p:ext uri="{BB962C8B-B14F-4D97-AF65-F5344CB8AC3E}">
        <p14:creationId xmlns:p14="http://schemas.microsoft.com/office/powerpoint/2010/main" val="5968141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4641EA2D-FF5C-42A5-8559-BCED2009F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2403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pic>
        <p:nvPicPr>
          <p:cNvPr id="4" name="Picture 3" descr="Graphical user interface&#10;&#10;Description automatically generated">
            <a:extLst>
              <a:ext uri="{FF2B5EF4-FFF2-40B4-BE49-F238E27FC236}">
                <a16:creationId xmlns:a16="http://schemas.microsoft.com/office/drawing/2014/main" id="{67B1321D-1121-4222-8D1B-675024832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4C12F497-B91C-4D44-9277-EB1A510F4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69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It is Time to Wake Up Church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11:1-3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4,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with low confidence">
            <a:extLst>
              <a:ext uri="{FF2B5EF4-FFF2-40B4-BE49-F238E27FC236}">
                <a16:creationId xmlns:a16="http://schemas.microsoft.com/office/drawing/2014/main" id="{169F85C1-CF10-4FF7-A283-3CA9C4D51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the LORD I put my trust; How can you say to my soul, "Flee as a bird to your mountain"? 2 For look! The wicked bend their bow, They make ready their arrow on the string, That they may shoot secretly at the upright in heart. 3 If the foundations are destroyed, What can the righteous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Our Foundation?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2:19-22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Now, therefore, you are no longer strangers and foreigners, but fellow citizens with the saints and members of the household of God, 20 having been built on the foundation of the apostles and prophets, Jesus Christ Himself being the chief cornerstone,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in whom the whole building, being joined together, grows into a holy temple in the Lord, 22 in whom you also are being built together for a dwelling place of God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Word is a stabilizer in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King David was familiar with difficult situations, and through them all, he learned to trust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Aloud. Awake My soul and Sing. Sing his praise Aloud. Sing his Praise Aloud. </a:t>
            </a:r>
          </a:p>
        </p:txBody>
      </p:sp>
    </p:spTree>
    <p:extLst>
      <p:ext uri="{BB962C8B-B14F-4D97-AF65-F5344CB8AC3E}">
        <p14:creationId xmlns:p14="http://schemas.microsoft.com/office/powerpoint/2010/main" val="13221818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17:40-47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40 Then he took his staff in his hand; and he chose for himself five smooth stones from the brook, and put them in a shepherd's bag, in a pouch which he had, and his sling was in his hand. And he drew near to the Philistine.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41 So the Philistine came, and began drawing near to David, and the man who bore the shield went before him. 42 And when the Philistine looked about and saw David, he disdained him; for he was only a youth, ruddy and good-looking. 43 So the Philistine said to David, "Am I a dog, that you come to me with sticks?" And the Philistine cursed David by his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And the Philistine said to David, "Come to me, and I will give your flesh to the birds of the air and the beasts of the field!" 45 Then David said to the Philistine, "You come to me with a sword, with a spear, and with a javelin. But I come to you in the name of the LORD of hosts, the God of the armies of Israel, whom you have defied.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46 This day the LORD will deliver you into my hand, and I will strike you and take your head from you. And this day I will give the carcasses of the camp of the Philistines to the birds of the air and the wild beasts of the earth, that all the earth may know that there is a God in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47 Then all this assembly shall know that the LORD does not save with sword and spear; for the battle is the LORD's, and He will give you into our hands."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“If the foundations are destroyed, what can the righteous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16:32-33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32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Indeed the hour is coming, yes, has now come, that you will be scattered, each to his own, and will leave Me alone. And yet I am not alone, because the Father is with Me.</a:t>
            </a:r>
            <a:r>
              <a:rPr lang="en-US" sz="3800" dirty="0">
                <a:effectLst/>
                <a:latin typeface="Verdana" panose="020B0604030504040204" pitchFamily="34" charset="0"/>
                <a:ea typeface="Calibri" panose="020F0502020204030204" pitchFamily="34" charset="0"/>
                <a:cs typeface="Times New Roman" panose="02020603050405020304" pitchFamily="18" charset="0"/>
              </a:rPr>
              <a:t> 33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that in Me you may have peace. In the world you will have tribulation; but be of good cheer, I have overcome the world."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should we respond if the foundations are destroyed?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Turn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LORD I put my trust”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11796</TotalTime>
  <Words>3787</Words>
  <Application>Microsoft Office PowerPoint</Application>
  <PresentationFormat>Widescreen</PresentationFormat>
  <Paragraphs>269</Paragraphs>
  <Slides>133</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133</vt:i4>
      </vt:variant>
    </vt:vector>
  </HeadingPairs>
  <TitlesOfParts>
    <vt:vector size="144" baseType="lpstr">
      <vt:lpstr>Arial</vt:lpstr>
      <vt:lpstr>Calibri</vt:lpstr>
      <vt:lpstr>Calibri Light</vt:lpstr>
      <vt:lpstr>Constantia</vt:lpstr>
      <vt:lpstr>Verdana</vt:lpstr>
      <vt:lpstr>Verdana Pro</vt:lpstr>
      <vt:lpstr>Wingdings 2</vt:lpstr>
      <vt:lpstr>1_Mountain Top</vt:lpstr>
      <vt:lpstr>2_Mountain Top</vt:lpstr>
      <vt:lpstr>1_office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769</cp:revision>
  <dcterms:created xsi:type="dcterms:W3CDTF">2009-08-18T08:19:59Z</dcterms:created>
  <dcterms:modified xsi:type="dcterms:W3CDTF">2021-07-03T17:31:59Z</dcterms:modified>
</cp:coreProperties>
</file>