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5"/>
  </p:notesMasterIdLst>
  <p:handoutMasterIdLst>
    <p:handoutMasterId r:id="rId136"/>
  </p:handoutMasterIdLst>
  <p:sldIdLst>
    <p:sldId id="938"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366" r:id="rId21"/>
    <p:sldId id="400" r:id="rId22"/>
    <p:sldId id="401" r:id="rId23"/>
    <p:sldId id="352" r:id="rId24"/>
    <p:sldId id="320"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8" r:id="rId59"/>
    <p:sldId id="429" r:id="rId60"/>
    <p:sldId id="430" r:id="rId61"/>
    <p:sldId id="431" r:id="rId62"/>
    <p:sldId id="432" r:id="rId63"/>
    <p:sldId id="433" r:id="rId64"/>
    <p:sldId id="434" r:id="rId65"/>
    <p:sldId id="435" r:id="rId66"/>
    <p:sldId id="436" r:id="rId67"/>
    <p:sldId id="437" r:id="rId68"/>
    <p:sldId id="438" r:id="rId69"/>
    <p:sldId id="439" r:id="rId70"/>
    <p:sldId id="440" r:id="rId71"/>
    <p:sldId id="441" r:id="rId72"/>
    <p:sldId id="442" r:id="rId73"/>
    <p:sldId id="443" r:id="rId74"/>
    <p:sldId id="444" r:id="rId75"/>
    <p:sldId id="445" r:id="rId76"/>
    <p:sldId id="446" r:id="rId77"/>
    <p:sldId id="939" r:id="rId78"/>
    <p:sldId id="460" r:id="rId79"/>
    <p:sldId id="826" r:id="rId80"/>
    <p:sldId id="464" r:id="rId81"/>
    <p:sldId id="865" r:id="rId82"/>
    <p:sldId id="888" r:id="rId83"/>
    <p:sldId id="889" r:id="rId84"/>
    <p:sldId id="890" r:id="rId85"/>
    <p:sldId id="891" r:id="rId86"/>
    <p:sldId id="892" r:id="rId87"/>
    <p:sldId id="893" r:id="rId88"/>
    <p:sldId id="894" r:id="rId89"/>
    <p:sldId id="895" r:id="rId90"/>
    <p:sldId id="954" r:id="rId91"/>
    <p:sldId id="898" r:id="rId92"/>
    <p:sldId id="899" r:id="rId93"/>
    <p:sldId id="900" r:id="rId94"/>
    <p:sldId id="901" r:id="rId95"/>
    <p:sldId id="903" r:id="rId96"/>
    <p:sldId id="904" r:id="rId97"/>
    <p:sldId id="905" r:id="rId98"/>
    <p:sldId id="906" r:id="rId99"/>
    <p:sldId id="907" r:id="rId100"/>
    <p:sldId id="908" r:id="rId101"/>
    <p:sldId id="909" r:id="rId102"/>
    <p:sldId id="910" r:id="rId103"/>
    <p:sldId id="867" r:id="rId104"/>
    <p:sldId id="868" r:id="rId105"/>
    <p:sldId id="919" r:id="rId106"/>
    <p:sldId id="918" r:id="rId107"/>
    <p:sldId id="917" r:id="rId108"/>
    <p:sldId id="916" r:id="rId109"/>
    <p:sldId id="955" r:id="rId110"/>
    <p:sldId id="956" r:id="rId111"/>
    <p:sldId id="973" r:id="rId112"/>
    <p:sldId id="972" r:id="rId113"/>
    <p:sldId id="971" r:id="rId114"/>
    <p:sldId id="970" r:id="rId115"/>
    <p:sldId id="969" r:id="rId116"/>
    <p:sldId id="968" r:id="rId117"/>
    <p:sldId id="967" r:id="rId118"/>
    <p:sldId id="966" r:id="rId119"/>
    <p:sldId id="965" r:id="rId120"/>
    <p:sldId id="964" r:id="rId121"/>
    <p:sldId id="963" r:id="rId122"/>
    <p:sldId id="962" r:id="rId123"/>
    <p:sldId id="961" r:id="rId124"/>
    <p:sldId id="960" r:id="rId125"/>
    <p:sldId id="959" r:id="rId126"/>
    <p:sldId id="502" r:id="rId127"/>
    <p:sldId id="503" r:id="rId128"/>
    <p:sldId id="795" r:id="rId129"/>
    <p:sldId id="796" r:id="rId130"/>
    <p:sldId id="797" r:id="rId131"/>
    <p:sldId id="794" r:id="rId132"/>
    <p:sldId id="571" r:id="rId133"/>
    <p:sldId id="859" r:id="rId13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76</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0572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150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0657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55541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0375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91909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5165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4608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83988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1230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2371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7/16/2021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13739768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56226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7/16/2021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324696620"/>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7536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7/16/2021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62671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7/16/2021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2756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7/16/2021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15377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19022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349148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83194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969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7283741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7/16/2021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46662493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Fighting our battles. And every knee will bow before him. Our god is the Lamb. The Lamb that was slain. </a:t>
            </a:r>
          </a:p>
        </p:txBody>
      </p:sp>
    </p:spTree>
    <p:extLst>
      <p:ext uri="{BB962C8B-B14F-4D97-AF65-F5344CB8AC3E}">
        <p14:creationId xmlns:p14="http://schemas.microsoft.com/office/powerpoint/2010/main" val="6328068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He Bears Fruit Through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Galatians 5:22-23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He Comforts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He Equips Us with Spiritual Gifts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are diversities of gifts, but the same Spirit. 5 There are differences of ministries, but the same Lord. 6 And there are diversities of activities, but it is the same God who works all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the manifestation of the Spirit is given to each one for the profit of all: 8 for to one is given the word of wisdom through the Spirit, to another the word of knowledge through the same Spirit, 9 to another faith by the same Spirit, to another gifts of healings by the same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to another the working of miracles, to another prophecy, to another discerning of spirits, to another different kinds of tongues, to another the interpretation of tongues. 11 But one and the same Spirit works all these things, distributing to each one individually as He wills.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He Fills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do not be drunk with wine, in which is dissipation; but be filled with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He Empowers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shall receive power when the Holy Spirit has come upon you; and you shall be witnesses to Me in Jerusalem, and in all Judea and Samaria, and to the end of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11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4636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Holy Spirit is our Source of Power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4416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24:49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I send the Promise of My Father upon you; but tarry in the city of Jerusalem until you are endued with power from on high."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839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the sin of the world. His blood breaks the chains. And every knee will bow before the Lion and the </a:t>
            </a:r>
          </a:p>
        </p:txBody>
      </p:sp>
    </p:spTree>
    <p:extLst>
      <p:ext uri="{BB962C8B-B14F-4D97-AF65-F5344CB8AC3E}">
        <p14:creationId xmlns:p14="http://schemas.microsoft.com/office/powerpoint/2010/main" val="38110363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We may get tired, but we won’t burn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63437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We won’t get discouraged by obstacles, knowing the Holy Spirit within us will enable us to do whatever He’s called us to accomplish.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59631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We’ll trust God rather than trying to manipulate our circumstances.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64386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We may experience distress, but we won’t become desperate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74379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does it mean to be filled with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87327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role does the Holy Spirit play in 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01251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Are you yielding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76218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do you think a fully surrendered life would require of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71831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What would you have to relinquish or change?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1140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Have you ever tried to live the Christian life in your own power?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535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Every knee will bow before him. For who can stop the Lord Almighty Who can stop the Lord </a:t>
            </a:r>
          </a:p>
        </p:txBody>
      </p:sp>
    </p:spTree>
    <p:extLst>
      <p:ext uri="{BB962C8B-B14F-4D97-AF65-F5344CB8AC3E}">
        <p14:creationId xmlns:p14="http://schemas.microsoft.com/office/powerpoint/2010/main" val="14332013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What was the outcome?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03897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As you examine your life, is the fruit of the Spirit displayed in all you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9395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How can you remind yourself to respond to others based on the Spirit’s promptings, rather than your own emotions?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8051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Almighty. Who can stop the Lord Almighty. No one. Who can stop. Sing it over the battle. Who can</a:t>
            </a:r>
          </a:p>
        </p:txBody>
      </p:sp>
    </p:spTree>
    <p:extLst>
      <p:ext uri="{BB962C8B-B14F-4D97-AF65-F5344CB8AC3E}">
        <p14:creationId xmlns:p14="http://schemas.microsoft.com/office/powerpoint/2010/main" val="34340311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Stop the Lord Almighty. There is no one. Who can stop the Lord Almighty. Who Can Stop the Lord (yeah</a:t>
            </a:r>
          </a:p>
        </p:txBody>
      </p:sp>
    </p:spTree>
    <p:extLst>
      <p:ext uri="{BB962C8B-B14F-4D97-AF65-F5344CB8AC3E}">
        <p14:creationId xmlns:p14="http://schemas.microsoft.com/office/powerpoint/2010/main" val="263607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our God is the Lion. The Lion of Judah. He’s roaring with power. And fighting our battles. And </a:t>
            </a:r>
          </a:p>
        </p:txBody>
      </p:sp>
    </p:spTree>
    <p:extLst>
      <p:ext uri="{BB962C8B-B14F-4D97-AF65-F5344CB8AC3E}">
        <p14:creationId xmlns:p14="http://schemas.microsoft.com/office/powerpoint/2010/main" val="390281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knee will bow before him. Our god is the Lamb. The Lamb that was slain. For the sins of the </a:t>
            </a:r>
          </a:p>
        </p:txBody>
      </p:sp>
    </p:spTree>
    <p:extLst>
      <p:ext uri="{BB962C8B-B14F-4D97-AF65-F5344CB8AC3E}">
        <p14:creationId xmlns:p14="http://schemas.microsoft.com/office/powerpoint/2010/main" val="8500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His blood breaks the chains. And every knee will bow before the Lion and the Lamb. Every knee</a:t>
            </a:r>
          </a:p>
        </p:txBody>
      </p:sp>
    </p:spTree>
    <p:extLst>
      <p:ext uri="{BB962C8B-B14F-4D97-AF65-F5344CB8AC3E}">
        <p14:creationId xmlns:p14="http://schemas.microsoft.com/office/powerpoint/2010/main" val="1909457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Will bow before him.</a:t>
            </a:r>
          </a:p>
        </p:txBody>
      </p:sp>
    </p:spTree>
    <p:extLst>
      <p:ext uri="{BB962C8B-B14F-4D97-AF65-F5344CB8AC3E}">
        <p14:creationId xmlns:p14="http://schemas.microsoft.com/office/powerpoint/2010/main" val="326783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knee will bow before him. Our god is the Lamb. The Lamb that was slain. For the sins of the </a:t>
            </a:r>
          </a:p>
        </p:txBody>
      </p:sp>
    </p:spTree>
    <p:extLst>
      <p:ext uri="{BB962C8B-B14F-4D97-AF65-F5344CB8AC3E}">
        <p14:creationId xmlns:p14="http://schemas.microsoft.com/office/powerpoint/2010/main" val="70988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“Lion and the Lamb”</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2371624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Our God”</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692176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Water, You turned into wine. Opened the eyes of the blind. There’s no one like you. None like you.</a:t>
            </a:r>
          </a:p>
        </p:txBody>
      </p:sp>
    </p:spTree>
    <p:extLst>
      <p:ext uri="{BB962C8B-B14F-4D97-AF65-F5344CB8AC3E}">
        <p14:creationId xmlns:p14="http://schemas.microsoft.com/office/powerpoint/2010/main" val="1049699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Into the darkness you shine. Out of the ashes we rise. There’s no one like you. None like you.</a:t>
            </a:r>
          </a:p>
        </p:txBody>
      </p:sp>
    </p:spTree>
    <p:extLst>
      <p:ext uri="{BB962C8B-B14F-4D97-AF65-F5344CB8AC3E}">
        <p14:creationId xmlns:p14="http://schemas.microsoft.com/office/powerpoint/2010/main" val="128202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greater. Our God is stronger. God you are higher than any other . Our God is healer. Awesome</a:t>
            </a:r>
          </a:p>
        </p:txBody>
      </p:sp>
    </p:spTree>
    <p:extLst>
      <p:ext uri="{BB962C8B-B14F-4D97-AF65-F5344CB8AC3E}">
        <p14:creationId xmlns:p14="http://schemas.microsoft.com/office/powerpoint/2010/main" val="4088720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power our God. Our God. Into the Darkness , you shine. Out of the ashes, we rise. There’s no one like</a:t>
            </a:r>
          </a:p>
        </p:txBody>
      </p:sp>
    </p:spTree>
    <p:extLst>
      <p:ext uri="{BB962C8B-B14F-4D97-AF65-F5344CB8AC3E}">
        <p14:creationId xmlns:p14="http://schemas.microsoft.com/office/powerpoint/2010/main" val="248472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none like you. Our God is Greater. Our God is stronger. God, you are higher than any other. Our </a:t>
            </a:r>
          </a:p>
        </p:txBody>
      </p:sp>
    </p:spTree>
    <p:extLst>
      <p:ext uri="{BB962C8B-B14F-4D97-AF65-F5344CB8AC3E}">
        <p14:creationId xmlns:p14="http://schemas.microsoft.com/office/powerpoint/2010/main" val="4080463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Is healer. Awesome in Power. Our God, our God. Our God is greater. Our God is stronger.</a:t>
            </a:r>
          </a:p>
        </p:txBody>
      </p:sp>
    </p:spTree>
    <p:extLst>
      <p:ext uri="{BB962C8B-B14F-4D97-AF65-F5344CB8AC3E}">
        <p14:creationId xmlns:p14="http://schemas.microsoft.com/office/powerpoint/2010/main" val="728912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 are higher than any other. Our God is healer. Awesome in Power. Our God, Our God.</a:t>
            </a:r>
          </a:p>
        </p:txBody>
      </p:sp>
    </p:spTree>
    <p:extLst>
      <p:ext uri="{BB962C8B-B14F-4D97-AF65-F5344CB8AC3E}">
        <p14:creationId xmlns:p14="http://schemas.microsoft.com/office/powerpoint/2010/main" val="3136380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greater. Our God is stronger. God, you are higher than any other. Our God is healer. </a:t>
            </a:r>
          </a:p>
        </p:txBody>
      </p:sp>
    </p:spTree>
    <p:extLst>
      <p:ext uri="{BB962C8B-B14F-4D97-AF65-F5344CB8AC3E}">
        <p14:creationId xmlns:p14="http://schemas.microsoft.com/office/powerpoint/2010/main" val="3562798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Awesome in Power. Our God, Our God. And if our God is for us. Then who could ever stop us?</a:t>
            </a:r>
          </a:p>
        </p:txBody>
      </p:sp>
    </p:spTree>
    <p:extLst>
      <p:ext uri="{BB962C8B-B14F-4D97-AF65-F5344CB8AC3E}">
        <p14:creationId xmlns:p14="http://schemas.microsoft.com/office/powerpoint/2010/main" val="252038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coming on the clouds. Kings and Kingdoms will bow down. And every chain will break. As broken</a:t>
            </a:r>
          </a:p>
        </p:txBody>
      </p:sp>
    </p:spTree>
    <p:extLst>
      <p:ext uri="{BB962C8B-B14F-4D97-AF65-F5344CB8AC3E}">
        <p14:creationId xmlns:p14="http://schemas.microsoft.com/office/powerpoint/2010/main" val="2160401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if our God is with us. Then what can stand against? And if our God is for us. Then who could</a:t>
            </a:r>
          </a:p>
        </p:txBody>
      </p:sp>
    </p:spTree>
    <p:extLst>
      <p:ext uri="{BB962C8B-B14F-4D97-AF65-F5344CB8AC3E}">
        <p14:creationId xmlns:p14="http://schemas.microsoft.com/office/powerpoint/2010/main" val="3330500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 stop us? And if our God is with us. Then what could stand against? Then what could stand against?</a:t>
            </a:r>
          </a:p>
        </p:txBody>
      </p:sp>
    </p:spTree>
    <p:extLst>
      <p:ext uri="{BB962C8B-B14F-4D97-AF65-F5344CB8AC3E}">
        <p14:creationId xmlns:p14="http://schemas.microsoft.com/office/powerpoint/2010/main" val="4000734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Greater. Our God is stronger. God you are higher then any other. Our God is healer. </a:t>
            </a:r>
          </a:p>
        </p:txBody>
      </p:sp>
    </p:spTree>
    <p:extLst>
      <p:ext uri="{BB962C8B-B14F-4D97-AF65-F5344CB8AC3E}">
        <p14:creationId xmlns:p14="http://schemas.microsoft.com/office/powerpoint/2010/main" val="3433235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Awesome in Power. Our God, Our God. Our god is greater Our God is greater. Our God is stronger.</a:t>
            </a:r>
          </a:p>
        </p:txBody>
      </p:sp>
    </p:spTree>
    <p:extLst>
      <p:ext uri="{BB962C8B-B14F-4D97-AF65-F5344CB8AC3E}">
        <p14:creationId xmlns:p14="http://schemas.microsoft.com/office/powerpoint/2010/main" val="1012665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 are higher than any other. Our God is healer. Awesome in Power. Our God, Our God.</a:t>
            </a:r>
          </a:p>
        </p:txBody>
      </p:sp>
    </p:spTree>
    <p:extLst>
      <p:ext uri="{BB962C8B-B14F-4D97-AF65-F5344CB8AC3E}">
        <p14:creationId xmlns:p14="http://schemas.microsoft.com/office/powerpoint/2010/main" val="409404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What a beautiful Name”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60497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were the word at the beginning. One with God the Lord most high. Your hidden glory in creation.</a:t>
            </a:r>
          </a:p>
        </p:txBody>
      </p:sp>
    </p:spTree>
    <p:extLst>
      <p:ext uri="{BB962C8B-B14F-4D97-AF65-F5344CB8AC3E}">
        <p14:creationId xmlns:p14="http://schemas.microsoft.com/office/powerpoint/2010/main" val="1381927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revealed in you are Christ. What a beautiful name it is. What a beautiful name it is. The name of</a:t>
            </a:r>
          </a:p>
        </p:txBody>
      </p:sp>
    </p:spTree>
    <p:extLst>
      <p:ext uri="{BB962C8B-B14F-4D97-AF65-F5344CB8AC3E}">
        <p14:creationId xmlns:p14="http://schemas.microsoft.com/office/powerpoint/2010/main" val="398960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Christ my king. What a beautiful name it is. Nothing compares to this. What a beautiful name it</a:t>
            </a:r>
          </a:p>
        </p:txBody>
      </p:sp>
    </p:spTree>
    <p:extLst>
      <p:ext uri="{BB962C8B-B14F-4D97-AF65-F5344CB8AC3E}">
        <p14:creationId xmlns:p14="http://schemas.microsoft.com/office/powerpoint/2010/main" val="3433543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the name of Jesus. You didn’t want heaven without us. So Jesus, You brought heaven down.</a:t>
            </a:r>
          </a:p>
        </p:txBody>
      </p:sp>
    </p:spTree>
    <p:extLst>
      <p:ext uri="{BB962C8B-B14F-4D97-AF65-F5344CB8AC3E}">
        <p14:creationId xmlns:p14="http://schemas.microsoft.com/office/powerpoint/2010/main" val="254070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Hearts declare his praise. For who can stop the Lord all mighty. And Our God is the lion. The Lion of Judah</a:t>
            </a:r>
          </a:p>
        </p:txBody>
      </p:sp>
    </p:spTree>
    <p:extLst>
      <p:ext uri="{BB962C8B-B14F-4D97-AF65-F5344CB8AC3E}">
        <p14:creationId xmlns:p14="http://schemas.microsoft.com/office/powerpoint/2010/main" val="2404639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sin was great your love was greater. What could separate us now? What a wonderful name it is</a:t>
            </a:r>
          </a:p>
        </p:txBody>
      </p:sp>
    </p:spTree>
    <p:extLst>
      <p:ext uri="{BB962C8B-B14F-4D97-AF65-F5344CB8AC3E}">
        <p14:creationId xmlns:p14="http://schemas.microsoft.com/office/powerpoint/2010/main" val="599583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what a wonderful name it is. The name of Jesus Christ my King. What a wonderful name it is</a:t>
            </a:r>
          </a:p>
        </p:txBody>
      </p:sp>
    </p:spTree>
    <p:extLst>
      <p:ext uri="{BB962C8B-B14F-4D97-AF65-F5344CB8AC3E}">
        <p14:creationId xmlns:p14="http://schemas.microsoft.com/office/powerpoint/2010/main" val="2184891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Nothing compares to this. What a wonderful name it is. The name of Jesus. Death could not hold you. </a:t>
            </a:r>
          </a:p>
        </p:txBody>
      </p:sp>
    </p:spTree>
    <p:extLst>
      <p:ext uri="{BB962C8B-B14F-4D97-AF65-F5344CB8AC3E}">
        <p14:creationId xmlns:p14="http://schemas.microsoft.com/office/powerpoint/2010/main" val="3287743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veil tore before you, you silenced the boast of sin and grave. The heavens are roaring the praise</a:t>
            </a:r>
          </a:p>
        </p:txBody>
      </p:sp>
    </p:spTree>
    <p:extLst>
      <p:ext uri="{BB962C8B-B14F-4D97-AF65-F5344CB8AC3E}">
        <p14:creationId xmlns:p14="http://schemas.microsoft.com/office/powerpoint/2010/main" val="3623110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your glory. For you are raised to life again. You have no rival. You have no equal. Now and forever</a:t>
            </a:r>
          </a:p>
        </p:txBody>
      </p:sp>
    </p:spTree>
    <p:extLst>
      <p:ext uri="{BB962C8B-B14F-4D97-AF65-F5344CB8AC3E}">
        <p14:creationId xmlns:p14="http://schemas.microsoft.com/office/powerpoint/2010/main" val="546158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you reign. Yours is the kingdom. Yours is the glory. Yours is the name above all names. What a</a:t>
            </a:r>
          </a:p>
        </p:txBody>
      </p:sp>
    </p:spTree>
    <p:extLst>
      <p:ext uri="{BB962C8B-B14F-4D97-AF65-F5344CB8AC3E}">
        <p14:creationId xmlns:p14="http://schemas.microsoft.com/office/powerpoint/2010/main" val="4020259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powerful name it is. What a powerful name it is. The name of Jesus Christ my king. What a powerful </a:t>
            </a:r>
          </a:p>
        </p:txBody>
      </p:sp>
    </p:spTree>
    <p:extLst>
      <p:ext uri="{BB962C8B-B14F-4D97-AF65-F5344CB8AC3E}">
        <p14:creationId xmlns:p14="http://schemas.microsoft.com/office/powerpoint/2010/main" val="1371108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it is nothing </a:t>
            </a:r>
            <a:r>
              <a:rPr lang="en-US" sz="4000" dirty="0" err="1">
                <a:solidFill>
                  <a:schemeClr val="bg1"/>
                </a:solidFill>
                <a:latin typeface="Arial"/>
                <a:ea typeface="+mn-lt"/>
                <a:cs typeface="+mn-lt"/>
              </a:rPr>
              <a:t>cn</a:t>
            </a:r>
            <a:r>
              <a:rPr lang="en-US" sz="4000" dirty="0">
                <a:solidFill>
                  <a:schemeClr val="bg1"/>
                </a:solidFill>
                <a:latin typeface="Arial"/>
                <a:ea typeface="+mn-lt"/>
                <a:cs typeface="+mn-lt"/>
              </a:rPr>
              <a:t> stand against. What a powerful name it is. The name of Jesus. What a powerful </a:t>
            </a:r>
          </a:p>
        </p:txBody>
      </p:sp>
    </p:spTree>
    <p:extLst>
      <p:ext uri="{BB962C8B-B14F-4D97-AF65-F5344CB8AC3E}">
        <p14:creationId xmlns:p14="http://schemas.microsoft.com/office/powerpoint/2010/main" val="2693175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it is. The name of Jesus.</a:t>
            </a:r>
          </a:p>
        </p:txBody>
      </p:sp>
    </p:spTree>
    <p:extLst>
      <p:ext uri="{BB962C8B-B14F-4D97-AF65-F5344CB8AC3E}">
        <p14:creationId xmlns:p14="http://schemas.microsoft.com/office/powerpoint/2010/main" val="4212426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“Shout to the Lord”</a:t>
            </a:r>
          </a:p>
        </p:txBody>
      </p:sp>
    </p:spTree>
    <p:extLst>
      <p:ext uri="{BB962C8B-B14F-4D97-AF65-F5344CB8AC3E}">
        <p14:creationId xmlns:p14="http://schemas.microsoft.com/office/powerpoint/2010/main" val="336251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roaring with power.. And </a:t>
            </a:r>
            <a:r>
              <a:rPr lang="en-US" sz="4000" dirty="0" err="1">
                <a:solidFill>
                  <a:schemeClr val="bg1"/>
                </a:solidFill>
                <a:latin typeface="Arial"/>
                <a:ea typeface="+mn-lt"/>
                <a:cs typeface="+mn-lt"/>
              </a:rPr>
              <a:t>fightingour</a:t>
            </a:r>
            <a:r>
              <a:rPr lang="en-US" sz="4000" dirty="0">
                <a:solidFill>
                  <a:schemeClr val="bg1"/>
                </a:solidFill>
                <a:latin typeface="Arial"/>
                <a:ea typeface="+mn-lt"/>
                <a:cs typeface="+mn-lt"/>
              </a:rPr>
              <a:t> battles.. And every knee will bow before him. Our God is </a:t>
            </a:r>
          </a:p>
        </p:txBody>
      </p:sp>
    </p:spTree>
    <p:extLst>
      <p:ext uri="{BB962C8B-B14F-4D97-AF65-F5344CB8AC3E}">
        <p14:creationId xmlns:p14="http://schemas.microsoft.com/office/powerpoint/2010/main" val="3773930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Jesus my Savior. Lord there is none like you. All of my days I want to praise the wonders of your </a:t>
            </a:r>
          </a:p>
        </p:txBody>
      </p:sp>
    </p:spTree>
    <p:extLst>
      <p:ext uri="{BB962C8B-B14F-4D97-AF65-F5344CB8AC3E}">
        <p14:creationId xmlns:p14="http://schemas.microsoft.com/office/powerpoint/2010/main" val="2165088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Mighty Love. My comfort, my shelter. Tower of refuge and strength. Let every breath, all that I am </a:t>
            </a:r>
          </a:p>
        </p:txBody>
      </p:sp>
    </p:spTree>
    <p:extLst>
      <p:ext uri="{BB962C8B-B14F-4D97-AF65-F5344CB8AC3E}">
        <p14:creationId xmlns:p14="http://schemas.microsoft.com/office/powerpoint/2010/main" val="3100178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 cease to worship you. Shout to Lord all the earth let us sing. Power and Majesty praise to the</a:t>
            </a:r>
          </a:p>
        </p:txBody>
      </p:sp>
    </p:spTree>
    <p:extLst>
      <p:ext uri="{BB962C8B-B14F-4D97-AF65-F5344CB8AC3E}">
        <p14:creationId xmlns:p14="http://schemas.microsoft.com/office/powerpoint/2010/main" val="3527868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 Mountains bow down and the seas will roar at the sound of your name. I sing for joy at the work</a:t>
            </a:r>
          </a:p>
        </p:txBody>
      </p:sp>
    </p:spTree>
    <p:extLst>
      <p:ext uri="{BB962C8B-B14F-4D97-AF65-F5344CB8AC3E}">
        <p14:creationId xmlns:p14="http://schemas.microsoft.com/office/powerpoint/2010/main" val="2448863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your hands. Forever I love you forever I’ll stand. Nothing compares to the promise I have in you</a:t>
            </a:r>
          </a:p>
        </p:txBody>
      </p:sp>
    </p:spTree>
    <p:extLst>
      <p:ext uri="{BB962C8B-B14F-4D97-AF65-F5344CB8AC3E}">
        <p14:creationId xmlns:p14="http://schemas.microsoft.com/office/powerpoint/2010/main" val="3799581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Jesus , My Savior. Lord there is none like you. All of my days. I want to praise. The wonders of your</a:t>
            </a:r>
          </a:p>
        </p:txBody>
      </p:sp>
    </p:spTree>
    <p:extLst>
      <p:ext uri="{BB962C8B-B14F-4D97-AF65-F5344CB8AC3E}">
        <p14:creationId xmlns:p14="http://schemas.microsoft.com/office/powerpoint/2010/main" val="141922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mighty love. My comfort, My shelter. Tower of refuge and strength. Let every breath, all that I am. Never </a:t>
            </a:r>
          </a:p>
        </p:txBody>
      </p:sp>
    </p:spTree>
    <p:extLst>
      <p:ext uri="{BB962C8B-B14F-4D97-AF65-F5344CB8AC3E}">
        <p14:creationId xmlns:p14="http://schemas.microsoft.com/office/powerpoint/2010/main" val="2849200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cease to worship you. Shout to the Lord all the earth let us sing. Power and Majesty praise to the King.</a:t>
            </a:r>
          </a:p>
        </p:txBody>
      </p:sp>
    </p:spTree>
    <p:extLst>
      <p:ext uri="{BB962C8B-B14F-4D97-AF65-F5344CB8AC3E}">
        <p14:creationId xmlns:p14="http://schemas.microsoft.com/office/powerpoint/2010/main" val="1390590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Mountains bow down and the seas will roar at the sound of your name. I sing for joy at the work of your</a:t>
            </a:r>
          </a:p>
        </p:txBody>
      </p:sp>
    </p:spTree>
    <p:extLst>
      <p:ext uri="{BB962C8B-B14F-4D97-AF65-F5344CB8AC3E}">
        <p14:creationId xmlns:p14="http://schemas.microsoft.com/office/powerpoint/2010/main" val="1913412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Hands. Forever I’ll love you forever I’ll stand. Nothing compares to the promise I have in you.</a:t>
            </a:r>
          </a:p>
        </p:txBody>
      </p:sp>
    </p:spTree>
    <p:extLst>
      <p:ext uri="{BB962C8B-B14F-4D97-AF65-F5344CB8AC3E}">
        <p14:creationId xmlns:p14="http://schemas.microsoft.com/office/powerpoint/2010/main" val="24894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Lamb. The Lamb that was slain. For the sins of the world. His blood breaks the chains. And every</a:t>
            </a:r>
          </a:p>
        </p:txBody>
      </p:sp>
    </p:spTree>
    <p:extLst>
      <p:ext uri="{BB962C8B-B14F-4D97-AF65-F5344CB8AC3E}">
        <p14:creationId xmlns:p14="http://schemas.microsoft.com/office/powerpoint/2010/main" val="3534716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nothing compares to the promise I have. Nothing compares to the promise I have in you.</a:t>
            </a:r>
          </a:p>
        </p:txBody>
      </p:sp>
    </p:spTree>
    <p:extLst>
      <p:ext uri="{BB962C8B-B14F-4D97-AF65-F5344CB8AC3E}">
        <p14:creationId xmlns:p14="http://schemas.microsoft.com/office/powerpoint/2010/main" val="4007848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p:txBody>
      </p:sp>
    </p:spTree>
    <p:extLst>
      <p:ext uri="{BB962C8B-B14F-4D97-AF65-F5344CB8AC3E}">
        <p14:creationId xmlns:p14="http://schemas.microsoft.com/office/powerpoint/2010/main" val="2175847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darkness.</a:t>
            </a:r>
          </a:p>
          <a:p>
            <a:pPr marL="0" indent="0" algn="ctr">
              <a:buNone/>
            </a:pPr>
            <a:r>
              <a:rPr lang="en-US" sz="4000" dirty="0">
                <a:solidFill>
                  <a:schemeClr val="bg1"/>
                </a:solidFill>
                <a:latin typeface="Arial"/>
                <a:ea typeface="+mn-lt"/>
                <a:cs typeface="+mn-lt"/>
              </a:rPr>
              <a:t>You give hope you restore every heart that is broken.</a:t>
            </a:r>
          </a:p>
        </p:txBody>
      </p:sp>
    </p:spTree>
    <p:extLst>
      <p:ext uri="{BB962C8B-B14F-4D97-AF65-F5344CB8AC3E}">
        <p14:creationId xmlns:p14="http://schemas.microsoft.com/office/powerpoint/2010/main" val="37786894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great are you Lord. It’s your breath in our lungs. So we pour out our praise pour out our praise. It’s</a:t>
            </a:r>
          </a:p>
        </p:txBody>
      </p:sp>
    </p:spTree>
    <p:extLst>
      <p:ext uri="{BB962C8B-B14F-4D97-AF65-F5344CB8AC3E}">
        <p14:creationId xmlns:p14="http://schemas.microsoft.com/office/powerpoint/2010/main" val="2725309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breath in our lungs. So we pour out our praise to you only. You give life. You are love. You bring </a:t>
            </a:r>
          </a:p>
        </p:txBody>
      </p:sp>
    </p:spTree>
    <p:extLst>
      <p:ext uri="{BB962C8B-B14F-4D97-AF65-F5344CB8AC3E}">
        <p14:creationId xmlns:p14="http://schemas.microsoft.com/office/powerpoint/2010/main" val="4162195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to the darkness. You give hope you restore. Every heart that is broken. Great are you Lord.</a:t>
            </a:r>
          </a:p>
        </p:txBody>
      </p:sp>
    </p:spTree>
    <p:extLst>
      <p:ext uri="{BB962C8B-B14F-4D97-AF65-F5344CB8AC3E}">
        <p14:creationId xmlns:p14="http://schemas.microsoft.com/office/powerpoint/2010/main" val="4217563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your breath in our lungs. So we pour out our praise. We pour out our praise. It’s your breath in our</a:t>
            </a:r>
          </a:p>
        </p:txBody>
      </p:sp>
    </p:spTree>
    <p:extLst>
      <p:ext uri="{BB962C8B-B14F-4D97-AF65-F5344CB8AC3E}">
        <p14:creationId xmlns:p14="http://schemas.microsoft.com/office/powerpoint/2010/main" val="41523225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Lungs so we pour out our praise to you only. It’s your breath in our lungs. So we pour out our praise to you</a:t>
            </a:r>
          </a:p>
        </p:txBody>
      </p:sp>
    </p:spTree>
    <p:extLst>
      <p:ext uri="{BB962C8B-B14F-4D97-AF65-F5344CB8AC3E}">
        <p14:creationId xmlns:p14="http://schemas.microsoft.com/office/powerpoint/2010/main" val="245665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And all the earth will shout your praise. Our hearts will cry these bones will sing. Great are </a:t>
            </a:r>
          </a:p>
        </p:txBody>
      </p:sp>
    </p:spTree>
    <p:extLst>
      <p:ext uri="{BB962C8B-B14F-4D97-AF65-F5344CB8AC3E}">
        <p14:creationId xmlns:p14="http://schemas.microsoft.com/office/powerpoint/2010/main" val="3832019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Lord. And all the earth with shout your praise. Our hearts will cry these bones will sing. Great are </a:t>
            </a:r>
          </a:p>
        </p:txBody>
      </p:sp>
    </p:spTree>
    <p:extLst>
      <p:ext uri="{BB962C8B-B14F-4D97-AF65-F5344CB8AC3E}">
        <p14:creationId xmlns:p14="http://schemas.microsoft.com/office/powerpoint/2010/main" val="348183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Knee will bow before the Lion and the Lamb. Yes Every knee will bow before him. So open up the </a:t>
            </a:r>
          </a:p>
        </p:txBody>
      </p:sp>
    </p:spTree>
    <p:extLst>
      <p:ext uri="{BB962C8B-B14F-4D97-AF65-F5344CB8AC3E}">
        <p14:creationId xmlns:p14="http://schemas.microsoft.com/office/powerpoint/2010/main" val="3300302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Lord. And all the earth with shout your praise. Our hearts will cry these bones will sing. Great are </a:t>
            </a:r>
          </a:p>
        </p:txBody>
      </p:sp>
    </p:spTree>
    <p:extLst>
      <p:ext uri="{BB962C8B-B14F-4D97-AF65-F5344CB8AC3E}">
        <p14:creationId xmlns:p14="http://schemas.microsoft.com/office/powerpoint/2010/main" val="35945516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Lord. Its your breath in our lungs so we pour out our praise. We pour out our praise. It’s your breath </a:t>
            </a:r>
          </a:p>
        </p:txBody>
      </p:sp>
    </p:spTree>
    <p:extLst>
      <p:ext uri="{BB962C8B-B14F-4D97-AF65-F5344CB8AC3E}">
        <p14:creationId xmlns:p14="http://schemas.microsoft.com/office/powerpoint/2010/main" val="888950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to you only .It’s your breath in our lungs so we pour out our</a:t>
            </a:r>
          </a:p>
        </p:txBody>
      </p:sp>
    </p:spTree>
    <p:extLst>
      <p:ext uri="{BB962C8B-B14F-4D97-AF65-F5344CB8AC3E}">
        <p14:creationId xmlns:p14="http://schemas.microsoft.com/office/powerpoint/2010/main" val="12771757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to you only.</a:t>
            </a:r>
          </a:p>
        </p:txBody>
      </p:sp>
    </p:spTree>
    <p:extLst>
      <p:ext uri="{BB962C8B-B14F-4D97-AF65-F5344CB8AC3E}">
        <p14:creationId xmlns:p14="http://schemas.microsoft.com/office/powerpoint/2010/main" val="2609897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4641EA2D-FF5C-42A5-8559-BCED2009F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2403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Lives Inside of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Luke 24:44-49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18,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36BFBB2D-C953-45C5-9073-2A9997A21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1630218"/>
            <a:ext cx="1483976" cy="1112982"/>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24:44-49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Then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are the words which I spoke to you while I was still with you, that all things must be fulfilled which were written in the Law of Moses and the Prophets and the Psalms concerning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45 And He opened their understanding, that they might comprehend the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46 Then He said to them,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"Thus it is written, and thus it was necessary for the Christ to suffer and to rise from the dead the third day, </a:t>
            </a:r>
            <a:r>
              <a:rPr lang="en-US" sz="3600" dirty="0">
                <a:effectLst/>
                <a:latin typeface="Verdana" panose="020B0604030504040204" pitchFamily="34" charset="0"/>
                <a:ea typeface="Calibri" panose="020F0502020204030204" pitchFamily="34" charset="0"/>
                <a:cs typeface="Times New Roman" panose="02020603050405020304" pitchFamily="18" charset="0"/>
              </a:rPr>
              <a:t>47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that repentance and remission of sins should be preached in His name to all nations, beginning at Jerusalem.</a:t>
            </a:r>
            <a:r>
              <a:rPr lang="en-US" sz="3600" dirty="0">
                <a:effectLst/>
                <a:latin typeface="Verdana" panose="020B0604030504040204" pitchFamily="34" charset="0"/>
                <a:ea typeface="Calibri" panose="020F0502020204030204" pitchFamily="34" charset="0"/>
                <a:cs typeface="Times New Roman" panose="02020603050405020304" pitchFamily="18" charset="0"/>
              </a:rPr>
              <a:t> 48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are witnesses of these things.</a:t>
            </a:r>
            <a:r>
              <a:rPr lang="en-US" sz="3600" dirty="0">
                <a:effectLst/>
                <a:latin typeface="Verdana" panose="020B0604030504040204" pitchFamily="34" charset="0"/>
                <a:ea typeface="Calibri" panose="020F0502020204030204" pitchFamily="34" charset="0"/>
                <a:cs typeface="Times New Roman" panose="02020603050405020304" pitchFamily="18" charset="0"/>
              </a:rPr>
              <a:t> 49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I send the Promise of My Father upon you; but tarry in the city of Jerusalem until you are endued with power from on high."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Even as Christians, it’s possible for us to be unaware of one of God’s most awesome blessings!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Gates. Make way before the King of Kings. The God who comes to save. Is here to set the captives free.</a:t>
            </a:r>
          </a:p>
        </p:txBody>
      </p:sp>
    </p:spTree>
    <p:extLst>
      <p:ext uri="{BB962C8B-B14F-4D97-AF65-F5344CB8AC3E}">
        <p14:creationId xmlns:p14="http://schemas.microsoft.com/office/powerpoint/2010/main" val="18812654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36:24-27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For I will take you from among the nations, gather you out of all countries, and bring you into your own land. 25 Then I will sprinkle clean water on you, and you shall be clean; I will cleanse you from all your filthiness and from all your idols.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I will give you a new heart and put a new spirit within you; I will take the heart of stone out of your flesh and give you a heart of flesh. 27 I will put My Spirit within you and cause you to walk in My statutes, and you will keep My judgments and do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Who is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1:20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since the creation of the world His invisible attributes are clearly seen, being understood by the things that are made, even His eternal power and Godhead, so that they are without excuse…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14:16-18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16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a:t>
            </a:r>
            <a:r>
              <a:rPr lang="en-US" sz="3800" dirty="0">
                <a:effectLst/>
                <a:latin typeface="Verdana" panose="020B0604030504040204" pitchFamily="34" charset="0"/>
                <a:ea typeface="Calibri" panose="020F0502020204030204" pitchFamily="34" charset="0"/>
                <a:cs typeface="Times New Roman" panose="02020603050405020304" pitchFamily="18" charset="0"/>
              </a:rPr>
              <a:t> 17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truth, whom the world cannot receive, because it neither sees Him nor knows Him; but you know Him, for He dwells with you and will be in you.</a:t>
            </a:r>
            <a:r>
              <a:rPr lang="en-US" sz="3800" dirty="0">
                <a:effectLst/>
                <a:latin typeface="Verdana" panose="020B0604030504040204" pitchFamily="34" charset="0"/>
                <a:ea typeface="Calibri" panose="020F0502020204030204" pitchFamily="34" charset="0"/>
                <a:cs typeface="Times New Roman" panose="02020603050405020304" pitchFamily="18" charset="0"/>
              </a:rPr>
              <a:t> 18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will not leave you orphans; I will come to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Why did the Father send the Holy Spirit?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4:16-17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people who sat in darkness have seen a great light, And upon those who sat in the region and shadow of death Light has dawned."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From that time Jesus began to preach and to say,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"Repent, for the kingdom of heaven is at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Acts 2:1-6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Now when the Day of Pentecost had fully come, they were all with one accord in one place. 2 And suddenly there came a sound from heaven, as of a rushing mighty wind, and it filled the whole house where they were sitting. 3 Then there appeared to them divided tongues, as of fire, and one sat upon each of them.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 And they were all filled with the Holy Spirit and began to speak with other tongues, as the Spirit gave them utterance. 5 And there were dwelling in Jerusalem Jews, devout men, from every nation under heaven. 6 And when this sound occurred, the multitude came together, and were confused, because everyone heard them speak in his own language.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Ecclesia the Birth of the Born-Again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who can stop the Lord Almighty. Our God is the Lion the Lion of Judah. He’s roaring with power and </a:t>
            </a:r>
          </a:p>
        </p:txBody>
      </p:sp>
    </p:spTree>
    <p:extLst>
      <p:ext uri="{BB962C8B-B14F-4D97-AF65-F5344CB8AC3E}">
        <p14:creationId xmlns:p14="http://schemas.microsoft.com/office/powerpoint/2010/main" val="25479876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When does the Holy Spirit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does the Holy Spirit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He Convicts Us of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come, He will convict the world of sin, and of righteousness, and of judgment: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sin, because they do not believe in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He Permanently Indwells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14:16-17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16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a:t>
            </a:r>
            <a:r>
              <a:rPr lang="en-US" sz="3800" dirty="0">
                <a:effectLst/>
                <a:latin typeface="Verdana" panose="020B0604030504040204" pitchFamily="34" charset="0"/>
                <a:ea typeface="Calibri" panose="020F0502020204030204" pitchFamily="34" charset="0"/>
                <a:cs typeface="Times New Roman" panose="02020603050405020304" pitchFamily="18" charset="0"/>
              </a:rPr>
              <a:t> 17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truth, whom the world cannot receive, because it neither sees Him nor knows Him; but you know Him, for He dwells with you and will be in you.</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He Seals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Him you also trusted, after you heard the word of truth, the gospel of your salvation; in whom also, having believed, you were sealed with the Holy Spirit of promise”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He Teaches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He Guides Us into All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“However, when He, the Spirit of truth, has come, He will guide you into all truth; for He will not speak on His own authority, but whatever He hears He will speak; and He will tell you things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6. He Reminds 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12104</TotalTime>
  <Words>3888</Words>
  <Application>Microsoft Office PowerPoint</Application>
  <PresentationFormat>Widescreen</PresentationFormat>
  <Paragraphs>322</Paragraphs>
  <Slides>130</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130</vt:i4>
      </vt:variant>
    </vt:vector>
  </HeadingPairs>
  <TitlesOfParts>
    <vt:vector size="141" baseType="lpstr">
      <vt:lpstr>Arial</vt:lpstr>
      <vt:lpstr>Calibri</vt:lpstr>
      <vt:lpstr>Calibri Light</vt:lpstr>
      <vt:lpstr>Constantia</vt:lpstr>
      <vt:lpstr>Verdana</vt:lpstr>
      <vt:lpstr>Verdana Pro</vt:lpstr>
      <vt:lpstr>Wingdings 2</vt:lpstr>
      <vt:lpstr>1_Mountain Top</vt:lpstr>
      <vt:lpstr>2_Mountain Top</vt:lpstr>
      <vt:lpstr>1_office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786</cp:revision>
  <dcterms:created xsi:type="dcterms:W3CDTF">2009-08-18T08:19:59Z</dcterms:created>
  <dcterms:modified xsi:type="dcterms:W3CDTF">2021-07-17T01:22:07Z</dcterms:modified>
</cp:coreProperties>
</file>