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31"/>
  </p:notesMasterIdLst>
  <p:handoutMasterIdLst>
    <p:handoutMasterId r:id="rId132"/>
  </p:handoutMasterIdLst>
  <p:sldIdLst>
    <p:sldId id="938" r:id="rId5"/>
    <p:sldId id="463" r:id="rId6"/>
    <p:sldId id="952" r:id="rId7"/>
    <p:sldId id="465" r:id="rId8"/>
    <p:sldId id="466" r:id="rId9"/>
    <p:sldId id="467" r:id="rId10"/>
    <p:sldId id="468" r:id="rId11"/>
    <p:sldId id="469" r:id="rId12"/>
    <p:sldId id="446" r:id="rId13"/>
    <p:sldId id="470" r:id="rId14"/>
    <p:sldId id="471" r:id="rId15"/>
    <p:sldId id="472" r:id="rId16"/>
    <p:sldId id="473" r:id="rId17"/>
    <p:sldId id="474" r:id="rId18"/>
    <p:sldId id="475" r:id="rId19"/>
    <p:sldId id="476" r:id="rId20"/>
    <p:sldId id="477" r:id="rId21"/>
    <p:sldId id="478" r:id="rId22"/>
    <p:sldId id="456" r:id="rId23"/>
    <p:sldId id="479" r:id="rId24"/>
    <p:sldId id="480" r:id="rId25"/>
    <p:sldId id="462" r:id="rId26"/>
    <p:sldId id="440" r:id="rId27"/>
    <p:sldId id="441" r:id="rId28"/>
    <p:sldId id="442" r:id="rId29"/>
    <p:sldId id="443" r:id="rId30"/>
    <p:sldId id="444" r:id="rId31"/>
    <p:sldId id="445" r:id="rId32"/>
    <p:sldId id="451" r:id="rId33"/>
    <p:sldId id="447" r:id="rId34"/>
    <p:sldId id="448" r:id="rId35"/>
    <p:sldId id="449" r:id="rId36"/>
    <p:sldId id="450" r:id="rId37"/>
    <p:sldId id="452" r:id="rId38"/>
    <p:sldId id="453" r:id="rId39"/>
    <p:sldId id="454" r:id="rId40"/>
    <p:sldId id="455" r:id="rId41"/>
    <p:sldId id="418" r:id="rId42"/>
    <p:sldId id="394" r:id="rId43"/>
    <p:sldId id="395" r:id="rId44"/>
    <p:sldId id="396" r:id="rId45"/>
    <p:sldId id="397" r:id="rId46"/>
    <p:sldId id="398" r:id="rId47"/>
    <p:sldId id="399" r:id="rId48"/>
    <p:sldId id="400" r:id="rId49"/>
    <p:sldId id="401" r:id="rId50"/>
    <p:sldId id="402" r:id="rId51"/>
    <p:sldId id="344" r:id="rId52"/>
    <p:sldId id="345" r:id="rId53"/>
    <p:sldId id="346" r:id="rId54"/>
    <p:sldId id="347" r:id="rId55"/>
    <p:sldId id="348" r:id="rId56"/>
    <p:sldId id="349" r:id="rId57"/>
    <p:sldId id="350" r:id="rId58"/>
    <p:sldId id="351" r:id="rId59"/>
    <p:sldId id="457" r:id="rId60"/>
    <p:sldId id="458" r:id="rId61"/>
    <p:sldId id="459" r:id="rId62"/>
    <p:sldId id="953" r:id="rId63"/>
    <p:sldId id="461" r:id="rId64"/>
    <p:sldId id="352" r:id="rId65"/>
    <p:sldId id="371" r:id="rId66"/>
    <p:sldId id="372" r:id="rId67"/>
    <p:sldId id="373" r:id="rId68"/>
    <p:sldId id="374" r:id="rId69"/>
    <p:sldId id="375" r:id="rId70"/>
    <p:sldId id="358" r:id="rId71"/>
    <p:sldId id="376" r:id="rId72"/>
    <p:sldId id="377" r:id="rId73"/>
    <p:sldId id="378" r:id="rId74"/>
    <p:sldId id="379" r:id="rId75"/>
    <p:sldId id="380" r:id="rId76"/>
    <p:sldId id="940" r:id="rId77"/>
    <p:sldId id="939" r:id="rId78"/>
    <p:sldId id="941" r:id="rId79"/>
    <p:sldId id="460" r:id="rId80"/>
    <p:sldId id="826" r:id="rId81"/>
    <p:sldId id="464" r:id="rId82"/>
    <p:sldId id="865" r:id="rId83"/>
    <p:sldId id="888" r:id="rId84"/>
    <p:sldId id="889" r:id="rId85"/>
    <p:sldId id="890" r:id="rId86"/>
    <p:sldId id="891" r:id="rId87"/>
    <p:sldId id="892" r:id="rId88"/>
    <p:sldId id="893" r:id="rId89"/>
    <p:sldId id="894" r:id="rId90"/>
    <p:sldId id="895" r:id="rId91"/>
    <p:sldId id="896" r:id="rId92"/>
    <p:sldId id="897" r:id="rId93"/>
    <p:sldId id="954" r:id="rId94"/>
    <p:sldId id="898" r:id="rId95"/>
    <p:sldId id="899" r:id="rId96"/>
    <p:sldId id="900" r:id="rId97"/>
    <p:sldId id="901" r:id="rId98"/>
    <p:sldId id="903" r:id="rId99"/>
    <p:sldId id="904" r:id="rId100"/>
    <p:sldId id="905" r:id="rId101"/>
    <p:sldId id="906" r:id="rId102"/>
    <p:sldId id="907" r:id="rId103"/>
    <p:sldId id="908" r:id="rId104"/>
    <p:sldId id="909" r:id="rId105"/>
    <p:sldId id="910" r:id="rId106"/>
    <p:sldId id="867" r:id="rId107"/>
    <p:sldId id="868" r:id="rId108"/>
    <p:sldId id="919" r:id="rId109"/>
    <p:sldId id="918" r:id="rId110"/>
    <p:sldId id="917" r:id="rId111"/>
    <p:sldId id="916" r:id="rId112"/>
    <p:sldId id="920" r:id="rId113"/>
    <p:sldId id="921" r:id="rId114"/>
    <p:sldId id="942" r:id="rId115"/>
    <p:sldId id="943" r:id="rId116"/>
    <p:sldId id="944" r:id="rId117"/>
    <p:sldId id="945" r:id="rId118"/>
    <p:sldId id="946" r:id="rId119"/>
    <p:sldId id="947" r:id="rId120"/>
    <p:sldId id="948" r:id="rId121"/>
    <p:sldId id="949" r:id="rId122"/>
    <p:sldId id="502" r:id="rId123"/>
    <p:sldId id="503" r:id="rId124"/>
    <p:sldId id="795" r:id="rId125"/>
    <p:sldId id="796" r:id="rId126"/>
    <p:sldId id="797" r:id="rId127"/>
    <p:sldId id="794" r:id="rId128"/>
    <p:sldId id="571" r:id="rId129"/>
    <p:sldId id="859" r:id="rId13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77</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7/9/2021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363799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3187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7/9/2021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4020006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703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095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3585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0198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285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113418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966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20766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2472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3103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842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341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4213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79039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4663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1653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91138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366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0579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7/9/2021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6029780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723945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Joy in the house of the Lord today. And we wont be quiet. We shout out your praise. There’s joy in the</a:t>
            </a:r>
          </a:p>
        </p:txBody>
      </p:sp>
    </p:spTree>
    <p:extLst>
      <p:ext uri="{BB962C8B-B14F-4D97-AF65-F5344CB8AC3E}">
        <p14:creationId xmlns:p14="http://schemas.microsoft.com/office/powerpoint/2010/main" val="21703884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Josiah and The Road to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Reform and Revival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22:1-23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Josiah was eight years old when he became king, and he reigned thirty-one years in Jerusalem. His mother's name was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Jedidah</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 daughter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Adaiah</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Bozkath</a:t>
            </a:r>
            <a:r>
              <a:rPr lang="en-US" sz="4000" dirty="0">
                <a:effectLst/>
                <a:latin typeface="Verdana" panose="020B0604030504040204" pitchFamily="34" charset="0"/>
                <a:ea typeface="Calibri" panose="020F0502020204030204" pitchFamily="34" charset="0"/>
                <a:cs typeface="Times New Roman" panose="02020603050405020304" pitchFamily="18" charset="0"/>
              </a:rPr>
              <a:t>. 2 And he did what was right in the sight of the LORD, and walked in all the ways of his father David; he did not turn aside to the right hand or to the left.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 Now it came to pass, in the eighteenth year of King Josiah, that the king sent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Shaphan</a:t>
            </a:r>
            <a:r>
              <a:rPr lang="en-US" sz="3600" dirty="0">
                <a:effectLst/>
                <a:latin typeface="Verdana" panose="020B0604030504040204" pitchFamily="34" charset="0"/>
                <a:ea typeface="Calibri" panose="020F0502020204030204" pitchFamily="34" charset="0"/>
                <a:cs typeface="Times New Roman" panose="02020603050405020304" pitchFamily="18" charset="0"/>
              </a:rPr>
              <a:t> the scribe, the son of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Azaliah</a:t>
            </a:r>
            <a:r>
              <a:rPr lang="en-US" sz="3600" dirty="0">
                <a:effectLst/>
                <a:latin typeface="Verdana" panose="020B0604030504040204" pitchFamily="34" charset="0"/>
                <a:ea typeface="Calibri" panose="020F0502020204030204" pitchFamily="34" charset="0"/>
                <a:cs typeface="Times New Roman" panose="02020603050405020304" pitchFamily="18" charset="0"/>
              </a:rPr>
              <a:t>, the son of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Meshullam</a:t>
            </a:r>
            <a:r>
              <a:rPr lang="en-US" sz="3600" dirty="0">
                <a:effectLst/>
                <a:latin typeface="Verdana" panose="020B0604030504040204" pitchFamily="34" charset="0"/>
                <a:ea typeface="Calibri" panose="020F0502020204030204" pitchFamily="34" charset="0"/>
                <a:cs typeface="Times New Roman" panose="02020603050405020304" pitchFamily="18" charset="0"/>
              </a:rPr>
              <a:t>, to the house of the LORD, saying: 4 "Go up to Hilkiah the high priest, that he may count the money which has been brought into the house of the LORD, which the doorkeepers have gathered from the people.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5 And let them deliver it into the hand of those doing the work, who are the overseers in the house of the LORD; let them give it to those who are in the house of the LORD doing the work, to repair the damages of the house—6 to carpenters and builders and masons--and to buy timber and hewn stone to repair the house. 7 However there need be no accounting made with them of the money delivered into their hand, because they deal faithfully."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8 Then Hilkiah the high priest said to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Shaphan</a:t>
            </a:r>
            <a:r>
              <a:rPr lang="en-US" sz="3800" dirty="0">
                <a:effectLst/>
                <a:latin typeface="Verdana" panose="020B0604030504040204" pitchFamily="34" charset="0"/>
                <a:ea typeface="Calibri" panose="020F0502020204030204" pitchFamily="34" charset="0"/>
                <a:cs typeface="Times New Roman" panose="02020603050405020304" pitchFamily="18" charset="0"/>
              </a:rPr>
              <a:t> the scribe, "I have found the Book of the Law in the house of the LORD." And Hilkiah gave the book to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Shaphan</a:t>
            </a:r>
            <a:r>
              <a:rPr lang="en-US" sz="3800" dirty="0">
                <a:effectLst/>
                <a:latin typeface="Verdana" panose="020B0604030504040204" pitchFamily="34" charset="0"/>
                <a:ea typeface="Calibri" panose="020F0502020204030204" pitchFamily="34" charset="0"/>
                <a:cs typeface="Times New Roman" panose="02020603050405020304" pitchFamily="18" charset="0"/>
              </a:rPr>
              <a:t>, and he read it. 9 So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Shaphan</a:t>
            </a:r>
            <a:r>
              <a:rPr lang="en-US" sz="3800" dirty="0">
                <a:effectLst/>
                <a:latin typeface="Verdana" panose="020B0604030504040204" pitchFamily="34" charset="0"/>
                <a:ea typeface="Calibri" panose="020F0502020204030204" pitchFamily="34" charset="0"/>
                <a:cs typeface="Times New Roman" panose="02020603050405020304" pitchFamily="18" charset="0"/>
              </a:rPr>
              <a:t> the scribe went to the king, bringing the king word, saying, "Your servants have gathered the money that was found in the house, and have delivered it into the hand of those who do the work, who oversee the house of the LORD."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Then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Shaphan</a:t>
            </a:r>
            <a:r>
              <a:rPr lang="en-US" sz="3700" dirty="0">
                <a:effectLst/>
                <a:latin typeface="Verdana" panose="020B0604030504040204" pitchFamily="34" charset="0"/>
                <a:ea typeface="Calibri" panose="020F0502020204030204" pitchFamily="34" charset="0"/>
                <a:cs typeface="Times New Roman" panose="02020603050405020304" pitchFamily="18" charset="0"/>
              </a:rPr>
              <a:t> the scribe showed the king, saying, "Hilkiah the priest has given me a book." And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Shaphan</a:t>
            </a:r>
            <a:r>
              <a:rPr lang="en-US" sz="3700" dirty="0">
                <a:effectLst/>
                <a:latin typeface="Verdana" panose="020B0604030504040204" pitchFamily="34" charset="0"/>
                <a:ea typeface="Calibri" panose="020F0502020204030204" pitchFamily="34" charset="0"/>
                <a:cs typeface="Times New Roman" panose="02020603050405020304" pitchFamily="18" charset="0"/>
              </a:rPr>
              <a:t> read it before the king.</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Now it happened, when the king heard the words of the Book of the Law, that he tore his clothes. 12 Then the king commanded Hilkiah the priest,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Ahikam</a:t>
            </a:r>
            <a:r>
              <a:rPr lang="en-US" sz="3700" dirty="0">
                <a:effectLst/>
                <a:latin typeface="Verdana" panose="020B0604030504040204" pitchFamily="34" charset="0"/>
                <a:ea typeface="Calibri" panose="020F0502020204030204" pitchFamily="34" charset="0"/>
                <a:cs typeface="Times New Roman" panose="02020603050405020304" pitchFamily="18" charset="0"/>
              </a:rPr>
              <a:t> the son of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Shaphan</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Achbor</a:t>
            </a:r>
            <a:r>
              <a:rPr lang="en-US" sz="3700" dirty="0">
                <a:effectLst/>
                <a:latin typeface="Verdana" panose="020B0604030504040204" pitchFamily="34" charset="0"/>
                <a:ea typeface="Calibri" panose="020F0502020204030204" pitchFamily="34" charset="0"/>
                <a:cs typeface="Times New Roman" panose="02020603050405020304" pitchFamily="18" charset="0"/>
              </a:rPr>
              <a:t> the son of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Michaiah</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Shaphan</a:t>
            </a:r>
            <a:r>
              <a:rPr lang="en-US" sz="3700" dirty="0">
                <a:effectLst/>
                <a:latin typeface="Verdana" panose="020B0604030504040204" pitchFamily="34" charset="0"/>
                <a:ea typeface="Calibri" panose="020F0502020204030204" pitchFamily="34" charset="0"/>
                <a:cs typeface="Times New Roman" panose="02020603050405020304" pitchFamily="18" charset="0"/>
              </a:rPr>
              <a:t> the scribe, and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Asaiah</a:t>
            </a:r>
            <a:r>
              <a:rPr lang="en-US" sz="3700" dirty="0">
                <a:effectLst/>
                <a:latin typeface="Verdana" panose="020B0604030504040204" pitchFamily="34" charset="0"/>
                <a:ea typeface="Calibri" panose="020F0502020204030204" pitchFamily="34" charset="0"/>
                <a:cs typeface="Times New Roman" panose="02020603050405020304" pitchFamily="18" charset="0"/>
              </a:rPr>
              <a:t> a servant of the king, saying,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"Go, inquire of the LORD for me, for the people and for all Judah, concerning the words of this book that has been found; for great is the wrath of the LORD that is aroused against us, because our fathers have not obeyed the words of this book, to do according to all that is written concerning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So Hilkiah the priest,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Ahikam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Achbor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Shaphan</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Asaiah</a:t>
            </a:r>
            <a:r>
              <a:rPr lang="en-US" sz="4000" dirty="0">
                <a:effectLst/>
                <a:latin typeface="Verdana" panose="020B0604030504040204" pitchFamily="34" charset="0"/>
                <a:ea typeface="Calibri" panose="020F0502020204030204" pitchFamily="34" charset="0"/>
                <a:cs typeface="Times New Roman" panose="02020603050405020304" pitchFamily="18" charset="0"/>
              </a:rPr>
              <a:t> went to Huldah the prophetess, the wife of Shallum the son of Tikvah,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Harhas</a:t>
            </a:r>
            <a:r>
              <a:rPr lang="en-US" sz="4000" dirty="0">
                <a:effectLst/>
                <a:latin typeface="Verdana" panose="020B0604030504040204" pitchFamily="34" charset="0"/>
                <a:ea typeface="Calibri" panose="020F0502020204030204" pitchFamily="34" charset="0"/>
                <a:cs typeface="Times New Roman" panose="02020603050405020304" pitchFamily="18" charset="0"/>
              </a:rPr>
              <a:t>, keeper of the wardrobe. (She dwelt in Jerusalem in the Second Quarter.) And they spoke with her. 15 Then she said to them, "Thus says the LORD God of Israel, 'Tell the man who sent you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Thus says the LORD: 'Behold, I will bring calamity on this place and on its inhabitants--all the words of the book which the king of Judah has read—17 because they have forsaken Me and burned incense to other gods, that they might provoke Me to anger with all the works of their hands. Therefore My wrath shall be aroused against this place and shall not be quenched.' "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5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500" dirty="0">
                <a:effectLst/>
                <a:latin typeface="Verdana" panose="020B0604030504040204" pitchFamily="34" charset="0"/>
                <a:ea typeface="Calibri" panose="020F0502020204030204" pitchFamily="34" charset="0"/>
                <a:cs typeface="Times New Roman" panose="02020603050405020304" pitchFamily="18" charset="0"/>
              </a:rPr>
              <a:t>18 "But to the king of Judah, who sent you to inquire of the LORD, in this manner you shall speak to him, 'Thus says the LORD God of Israel: "Concerning the words which you have heard—19 because your heart was tender, and you humbled yourself before the LORD when you heard what I spoke against this place and against its inhabitants, that they would become a desolation and a curse, and you tore your clothes and wept before Me, I also have heard you," says the LORD.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79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House of the Lord. Our God is surely in this place. And we wont be quiet. We shout out your Praise.</a:t>
            </a:r>
          </a:p>
        </p:txBody>
      </p:sp>
    </p:spTree>
    <p:extLst>
      <p:ext uri="{BB962C8B-B14F-4D97-AF65-F5344CB8AC3E}">
        <p14:creationId xmlns:p14="http://schemas.microsoft.com/office/powerpoint/2010/main" val="32639619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20 Surely, therefore, I will gather you to your fathers, and you shall be gathered to your grave in peace; and your eyes shall not see all the calamity which I will bring on this place." ' " So they brought word to the king.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7896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was the message that the Lord sent to Josiah?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8557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22:16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“Behold, I bring evil on this place and on its inhabitants, even all the words of the book which the king of Judah has read.”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052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22:17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“Because they have forsaken Me and have burned incense to other gods that they might provoke Me to anger with all the work of their hands, therefore My wrath burns against this place, and it shall not be quenched.”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895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Kings 22:18-19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“But to the king of Judah who sent you to inquire of the Lord thus you shall say to him….‘Because your heart was tender and you humbled yourself before the Lord when you heard what I spoke against this place and against its inhabitants that they should become a desolation and a curse, and you have torn your clothes and wept before Me, I truly have heard you,’ declares the Lord.”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6255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22:20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behold, I will gather you to your fathers, and you will be gathered to your grave in peace, and your eyes will not see all the evil which I will bring on this place.”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6654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Ecclesiastes 1:9-11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What has been, will be again, what has been done will be done again; there is nothing new under the sun. 10 Is there anything of which one can say, "Look! This is something new"? It was here already, long ago; it was here before our time. 11 There is no remembrance of men of old, and even those who are yet to come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will not be remembered by those who follow.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2506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Amos 3:3-7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Can two walk together, unless they are agreed? 4 Will a lion roar in the forest, when he has no prey? Will a young lion cry out of his den, if he has caught nothing? 5 Will a bird fall into a snare on the earth, where there is no trap for it? Will a snare spring up from the earth, if it has caught nothing at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36145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6 If a trumpet is blown in a city, will not the people be afraid? If there is calamity in a city, will not the LORD have done it? 7 Surely the Lord GOD does nothing, Unless He reveals His secret to His servants the prophets.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1550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were the beggars. Now we’re royalty. We were the prisoners. Now we’re running free. We are </a:t>
            </a:r>
          </a:p>
        </p:txBody>
      </p:sp>
    </p:spTree>
    <p:extLst>
      <p:ext uri="{BB962C8B-B14F-4D97-AF65-F5344CB8AC3E}">
        <p14:creationId xmlns:p14="http://schemas.microsoft.com/office/powerpoint/2010/main" val="29852368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Forgiven, accepted. Redeemed by his grace. Let the house of the Lord sing praise . Cause we were the </a:t>
            </a:r>
          </a:p>
        </p:txBody>
      </p:sp>
    </p:spTree>
    <p:extLst>
      <p:ext uri="{BB962C8B-B14F-4D97-AF65-F5344CB8AC3E}">
        <p14:creationId xmlns:p14="http://schemas.microsoft.com/office/powerpoint/2010/main" val="308528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Beggars . Now we’re royalty. We were the prisoners. Now we’re running free. We are forgiven, accepted</a:t>
            </a:r>
          </a:p>
        </p:txBody>
      </p:sp>
    </p:spTree>
    <p:extLst>
      <p:ext uri="{BB962C8B-B14F-4D97-AF65-F5344CB8AC3E}">
        <p14:creationId xmlns:p14="http://schemas.microsoft.com/office/powerpoint/2010/main" val="4287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Redeemed by his grace. Let the house of the Lord sing praise. There’s joy in the house of the Lord.</a:t>
            </a:r>
          </a:p>
        </p:txBody>
      </p:sp>
    </p:spTree>
    <p:extLst>
      <p:ext uri="{BB962C8B-B14F-4D97-AF65-F5344CB8AC3E}">
        <p14:creationId xmlns:p14="http://schemas.microsoft.com/office/powerpoint/2010/main" val="306037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joy in the house of the Lord today. And we wont be quiet. We shout out your praise. There’s Joy </a:t>
            </a:r>
          </a:p>
        </p:txBody>
      </p:sp>
    </p:spTree>
    <p:extLst>
      <p:ext uri="{BB962C8B-B14F-4D97-AF65-F5344CB8AC3E}">
        <p14:creationId xmlns:p14="http://schemas.microsoft.com/office/powerpoint/2010/main" val="137480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house of the Lord. Our God is surely in this place. And we wont be quiet. We shout out your </a:t>
            </a:r>
          </a:p>
        </p:txBody>
      </p:sp>
    </p:spTree>
    <p:extLst>
      <p:ext uri="{BB962C8B-B14F-4D97-AF65-F5344CB8AC3E}">
        <p14:creationId xmlns:p14="http://schemas.microsoft.com/office/powerpoint/2010/main" val="189817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 There’s joy in the house of the Lord. There’s joy in the house of the Lord today. And we wont be </a:t>
            </a:r>
          </a:p>
        </p:txBody>
      </p:sp>
    </p:spTree>
    <p:extLst>
      <p:ext uri="{BB962C8B-B14F-4D97-AF65-F5344CB8AC3E}">
        <p14:creationId xmlns:p14="http://schemas.microsoft.com/office/powerpoint/2010/main" val="56616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Quiet. We shout out your praise. There’s joy in the house of the Lord . Our God is surely in this place.</a:t>
            </a:r>
          </a:p>
        </p:txBody>
      </p:sp>
    </p:spTree>
    <p:extLst>
      <p:ext uri="{BB962C8B-B14F-4D97-AF65-F5344CB8AC3E}">
        <p14:creationId xmlns:p14="http://schemas.microsoft.com/office/powerpoint/2010/main" val="170133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“House of The Lord”</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40718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we won’t be quiet. We shout out your praise. We shout out your praise. There’s Joy in the house</a:t>
            </a:r>
          </a:p>
        </p:txBody>
      </p:sp>
    </p:spTree>
    <p:extLst>
      <p:ext uri="{BB962C8B-B14F-4D97-AF65-F5344CB8AC3E}">
        <p14:creationId xmlns:p14="http://schemas.microsoft.com/office/powerpoint/2010/main" val="247241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joy in the in the house today. We shout out your praise. We shout out your praise.</a:t>
            </a:r>
          </a:p>
        </p:txBody>
      </p:sp>
    </p:spTree>
    <p:extLst>
      <p:ext uri="{BB962C8B-B14F-4D97-AF65-F5344CB8AC3E}">
        <p14:creationId xmlns:p14="http://schemas.microsoft.com/office/powerpoint/2010/main" val="3683601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a:t>
            </a:r>
            <a:r>
              <a:rPr lang="en-US" sz="4400" b="1">
                <a:solidFill>
                  <a:schemeClr val="bg1"/>
                </a:solidFill>
                <a:latin typeface="Arial"/>
                <a:ea typeface="+mn-lt"/>
                <a:cs typeface="+mn-lt"/>
              </a:rPr>
              <a:t>Phil Wickham)</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1088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346639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392174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132017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646129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3869053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642934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7436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worship the God who was. We worship the god who is. We worship the God who evermore will be.</a:t>
            </a:r>
          </a:p>
        </p:txBody>
      </p:sp>
    </p:spTree>
    <p:extLst>
      <p:ext uri="{BB962C8B-B14F-4D97-AF65-F5344CB8AC3E}">
        <p14:creationId xmlns:p14="http://schemas.microsoft.com/office/powerpoint/2010/main" val="496238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justice . Shines like the sun in all of his brilliance. The King of Glory</a:t>
            </a:r>
          </a:p>
        </p:txBody>
      </p:sp>
    </p:spTree>
    <p:extLst>
      <p:ext uri="{BB962C8B-B14F-4D97-AF65-F5344CB8AC3E}">
        <p14:creationId xmlns:p14="http://schemas.microsoft.com/office/powerpoint/2010/main" val="159571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102686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25622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you've done for me. Worthy is the Lamb who was slain. Worthy is the King who conquered the </a:t>
            </a:r>
          </a:p>
        </p:txBody>
      </p:sp>
    </p:spTree>
    <p:extLst>
      <p:ext uri="{BB962C8B-B14F-4D97-AF65-F5344CB8AC3E}">
        <p14:creationId xmlns:p14="http://schemas.microsoft.com/office/powerpoint/2010/main" val="518080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10502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Worthy , Worthy. This is Amazing Grace. This is unfailing love. That you </a:t>
            </a:r>
          </a:p>
        </p:txBody>
      </p:sp>
    </p:spTree>
    <p:extLst>
      <p:ext uri="{BB962C8B-B14F-4D97-AF65-F5344CB8AC3E}">
        <p14:creationId xmlns:p14="http://schemas.microsoft.com/office/powerpoint/2010/main" val="538465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1893429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1867623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908137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unravel me. With a melody. You surround me with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all </a:t>
            </a:r>
          </a:p>
        </p:txBody>
      </p:sp>
    </p:spTree>
    <p:extLst>
      <p:ext uri="{BB962C8B-B14F-4D97-AF65-F5344CB8AC3E}">
        <p14:creationId xmlns:p14="http://schemas.microsoft.com/office/powerpoint/2010/main" val="350043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opened the prison doors. He parted the raging sea. My God he holds the Victory. There’s Joy in the </a:t>
            </a:r>
          </a:p>
        </p:txBody>
      </p:sp>
    </p:spTree>
    <p:extLst>
      <p:ext uri="{BB962C8B-B14F-4D97-AF65-F5344CB8AC3E}">
        <p14:creationId xmlns:p14="http://schemas.microsoft.com/office/powerpoint/2010/main" val="3838591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fears are gone.. I’m no longer a slave to fear. I am a child of God. I’m no longer a slave to fear.</a:t>
            </a:r>
          </a:p>
        </p:txBody>
      </p:sp>
    </p:spTree>
    <p:extLst>
      <p:ext uri="{BB962C8B-B14F-4D97-AF65-F5344CB8AC3E}">
        <p14:creationId xmlns:p14="http://schemas.microsoft.com/office/powerpoint/2010/main" val="2611015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From my mother’s womb you have chosen me. Love has called my name.</a:t>
            </a:r>
          </a:p>
        </p:txBody>
      </p:sp>
    </p:spTree>
    <p:extLst>
      <p:ext uri="{BB962C8B-B14F-4D97-AF65-F5344CB8AC3E}">
        <p14:creationId xmlns:p14="http://schemas.microsoft.com/office/powerpoint/2010/main" val="586234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been born again. Into your family. Your blood flows through my veins. I’m no longer slave to fear</a:t>
            </a:r>
          </a:p>
        </p:txBody>
      </p:sp>
    </p:spTree>
    <p:extLst>
      <p:ext uri="{BB962C8B-B14F-4D97-AF65-F5344CB8AC3E}">
        <p14:creationId xmlns:p14="http://schemas.microsoft.com/office/powerpoint/2010/main" val="488846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God.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Ooh ,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3110315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You split the sea so I could walk right through it. My fears are drowned in perfect Love.</a:t>
            </a:r>
          </a:p>
        </p:txBody>
      </p:sp>
    </p:spTree>
    <p:extLst>
      <p:ext uri="{BB962C8B-B14F-4D97-AF65-F5344CB8AC3E}">
        <p14:creationId xmlns:p14="http://schemas.microsoft.com/office/powerpoint/2010/main" val="730136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rescue me. So I could stand and say. I am a child of God. You split the sea so I could walk right</a:t>
            </a:r>
          </a:p>
        </p:txBody>
      </p:sp>
    </p:spTree>
    <p:extLst>
      <p:ext uri="{BB962C8B-B14F-4D97-AF65-F5344CB8AC3E}">
        <p14:creationId xmlns:p14="http://schemas.microsoft.com/office/powerpoint/2010/main" val="2904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it. My fears are drowned in perfect love. You rescued me. So I could stand and say. I am a child</a:t>
            </a:r>
          </a:p>
        </p:txBody>
      </p:sp>
    </p:spTree>
    <p:extLst>
      <p:ext uri="{BB962C8B-B14F-4D97-AF65-F5344CB8AC3E}">
        <p14:creationId xmlns:p14="http://schemas.microsoft.com/office/powerpoint/2010/main" val="4216385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I am a child of God. Yes I am a child of God.</a:t>
            </a:r>
          </a:p>
        </p:txBody>
      </p:sp>
    </p:spTree>
    <p:extLst>
      <p:ext uri="{BB962C8B-B14F-4D97-AF65-F5344CB8AC3E}">
        <p14:creationId xmlns:p14="http://schemas.microsoft.com/office/powerpoint/2010/main" val="1005095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"Something has to break”</a:t>
            </a:r>
          </a:p>
          <a:p>
            <a:pPr marL="0" indent="0" algn="ctr">
              <a:buNone/>
            </a:pPr>
            <a:r>
              <a:rPr lang="en-US" sz="4400" b="1" dirty="0">
                <a:solidFill>
                  <a:schemeClr val="bg1"/>
                </a:solidFill>
                <a:latin typeface="Arial"/>
                <a:ea typeface="+mn-lt"/>
                <a:cs typeface="+mn-lt"/>
              </a:rPr>
              <a:t>(Essential Worship and Red Rocks Worship)</a:t>
            </a:r>
          </a:p>
        </p:txBody>
      </p:sp>
    </p:spTree>
    <p:extLst>
      <p:ext uri="{BB962C8B-B14F-4D97-AF65-F5344CB8AC3E}">
        <p14:creationId xmlns:p14="http://schemas.microsoft.com/office/powerpoint/2010/main" val="2532911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feel it in this room. Holy spirit move. Cause when you have your way. Something has to break. Tear </a:t>
            </a:r>
          </a:p>
        </p:txBody>
      </p:sp>
    </p:spTree>
    <p:extLst>
      <p:ext uri="{BB962C8B-B14F-4D97-AF65-F5344CB8AC3E}">
        <p14:creationId xmlns:p14="http://schemas.microsoft.com/office/powerpoint/2010/main" val="224877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House of the lord. There’s Joy in the house of the Lord today. And we wont be quiet. We shout out your</a:t>
            </a:r>
          </a:p>
        </p:txBody>
      </p:sp>
    </p:spTree>
    <p:extLst>
      <p:ext uri="{BB962C8B-B14F-4D97-AF65-F5344CB8AC3E}">
        <p14:creationId xmlns:p14="http://schemas.microsoft.com/office/powerpoint/2010/main" val="291308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every lie. Set the wrong thing right. Cause when you have your way. Something has to break.</a:t>
            </a:r>
          </a:p>
        </p:txBody>
      </p:sp>
    </p:spTree>
    <p:extLst>
      <p:ext uri="{BB962C8B-B14F-4D97-AF65-F5344CB8AC3E}">
        <p14:creationId xmlns:p14="http://schemas.microsoft.com/office/powerpoint/2010/main" val="2253273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I feel it in this room. Holy spirit move. Cause when you have your way</a:t>
            </a:r>
          </a:p>
        </p:txBody>
      </p:sp>
    </p:spTree>
    <p:extLst>
      <p:ext uri="{BB962C8B-B14F-4D97-AF65-F5344CB8AC3E}">
        <p14:creationId xmlns:p14="http://schemas.microsoft.com/office/powerpoint/2010/main" val="3031679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Tear down every lie. Set the wrong thing right. Cause when you have your way</a:t>
            </a:r>
          </a:p>
        </p:txBody>
      </p:sp>
    </p:spTree>
    <p:extLst>
      <p:ext uri="{BB962C8B-B14F-4D97-AF65-F5344CB8AC3E}">
        <p14:creationId xmlns:p14="http://schemas.microsoft.com/office/powerpoint/2010/main" val="3871845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Something has to break. </a:t>
            </a:r>
          </a:p>
          <a:p>
            <a:pPr marL="0" indent="0" algn="ctr">
              <a:buNone/>
            </a:pPr>
            <a:r>
              <a:rPr lang="en-US" sz="4000" dirty="0">
                <a:solidFill>
                  <a:schemeClr val="bg1"/>
                </a:solidFill>
                <a:latin typeface="Arial"/>
                <a:ea typeface="+mn-lt"/>
                <a:cs typeface="+mn-lt"/>
              </a:rPr>
              <a:t>Right now in you name. Something has to break.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42697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Something has to break.</a:t>
            </a:r>
          </a:p>
          <a:p>
            <a:pPr marL="0" indent="0" algn="ctr">
              <a:buNone/>
            </a:pPr>
            <a:r>
              <a:rPr lang="en-US" sz="4000" dirty="0">
                <a:solidFill>
                  <a:schemeClr val="bg1"/>
                </a:solidFill>
                <a:latin typeface="Arial"/>
                <a:ea typeface="+mn-lt"/>
                <a:cs typeface="+mn-lt"/>
              </a:rPr>
              <a:t>Right now in your name. Something has to break. </a:t>
            </a:r>
          </a:p>
          <a:p>
            <a:pPr marL="0" indent="0" algn="ctr">
              <a:buNone/>
            </a:pP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2041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believe you’ll get me to it. I believe you’ll get me through it. I believe that you will do it right now.</a:t>
            </a:r>
          </a:p>
        </p:txBody>
      </p:sp>
    </p:spTree>
    <p:extLst>
      <p:ext uri="{BB962C8B-B14F-4D97-AF65-F5344CB8AC3E}">
        <p14:creationId xmlns:p14="http://schemas.microsoft.com/office/powerpoint/2010/main" val="2531008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I believe you’ll get me to it. I believe you’ll get me through it. I believe that you will</a:t>
            </a:r>
          </a:p>
        </p:txBody>
      </p:sp>
    </p:spTree>
    <p:extLst>
      <p:ext uri="{BB962C8B-B14F-4D97-AF65-F5344CB8AC3E}">
        <p14:creationId xmlns:p14="http://schemas.microsoft.com/office/powerpoint/2010/main" val="251820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it right now. Something has to break. I believe you’ll get me to it. I believe you’ll get me through it. I</a:t>
            </a:r>
          </a:p>
        </p:txBody>
      </p:sp>
    </p:spTree>
    <p:extLst>
      <p:ext uri="{BB962C8B-B14F-4D97-AF65-F5344CB8AC3E}">
        <p14:creationId xmlns:p14="http://schemas.microsoft.com/office/powerpoint/2010/main" val="3528865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believe that you will do it right now. Something has to break. Something has to break.  Right now in your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5613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Something has to break. Something has to break. Something has to break. Right now in your </a:t>
            </a:r>
          </a:p>
        </p:txBody>
      </p:sp>
    </p:spTree>
    <p:extLst>
      <p:ext uri="{BB962C8B-B14F-4D97-AF65-F5344CB8AC3E}">
        <p14:creationId xmlns:p14="http://schemas.microsoft.com/office/powerpoint/2010/main" val="345736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There’s Joy in the house of the Lord. Our God is surely in this place. And we wont be quiet. We </a:t>
            </a:r>
          </a:p>
        </p:txBody>
      </p:sp>
    </p:spTree>
    <p:extLst>
      <p:ext uri="{BB962C8B-B14F-4D97-AF65-F5344CB8AC3E}">
        <p14:creationId xmlns:p14="http://schemas.microsoft.com/office/powerpoint/2010/main" val="4158560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Something has to break. </a:t>
            </a:r>
          </a:p>
        </p:txBody>
      </p:sp>
    </p:spTree>
    <p:extLst>
      <p:ext uri="{BB962C8B-B14F-4D97-AF65-F5344CB8AC3E}">
        <p14:creationId xmlns:p14="http://schemas.microsoft.com/office/powerpoint/2010/main" val="579997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Cornerstone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74736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hope is built on nothing less. Than Jesus blood and righteousness. I dare not trust the sweetest</a:t>
            </a:r>
          </a:p>
        </p:txBody>
      </p:sp>
    </p:spTree>
    <p:extLst>
      <p:ext uri="{BB962C8B-B14F-4D97-AF65-F5344CB8AC3E}">
        <p14:creationId xmlns:p14="http://schemas.microsoft.com/office/powerpoint/2010/main" val="2398902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frame. But wholly trust in Jesus name. My hope is built on nothing less. Than Jesus blood and </a:t>
            </a:r>
          </a:p>
        </p:txBody>
      </p:sp>
    </p:spTree>
    <p:extLst>
      <p:ext uri="{BB962C8B-B14F-4D97-AF65-F5344CB8AC3E}">
        <p14:creationId xmlns:p14="http://schemas.microsoft.com/office/powerpoint/2010/main" val="40588513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righteousness. I dare not trust the sweetest frame Burt wholly trust in Jesus name. Christ alone,</a:t>
            </a:r>
          </a:p>
        </p:txBody>
      </p:sp>
    </p:spTree>
    <p:extLst>
      <p:ext uri="{BB962C8B-B14F-4D97-AF65-F5344CB8AC3E}">
        <p14:creationId xmlns:p14="http://schemas.microsoft.com/office/powerpoint/2010/main" val="1268288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weak made strong in the Savior’s love. Through the storm, He is Lord. Lord of all. When </a:t>
            </a:r>
          </a:p>
        </p:txBody>
      </p:sp>
    </p:spTree>
    <p:extLst>
      <p:ext uri="{BB962C8B-B14F-4D97-AF65-F5344CB8AC3E}">
        <p14:creationId xmlns:p14="http://schemas.microsoft.com/office/powerpoint/2010/main" val="3097185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seems to hide his face. I rest on his unchanging grace. In every high and stormy gale my</a:t>
            </a:r>
          </a:p>
        </p:txBody>
      </p:sp>
    </p:spTree>
    <p:extLst>
      <p:ext uri="{BB962C8B-B14F-4D97-AF65-F5344CB8AC3E}">
        <p14:creationId xmlns:p14="http://schemas.microsoft.com/office/powerpoint/2010/main" val="582687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anchor holds within the Veil. My anchor holds within the veil. Christ alone </a:t>
            </a:r>
            <a:r>
              <a:rPr lang="en-US" sz="4000" dirty="0" err="1">
                <a:solidFill>
                  <a:schemeClr val="bg1"/>
                </a:solidFill>
                <a:latin typeface="Arial"/>
                <a:ea typeface="+mn-lt"/>
                <a:cs typeface="+mn-lt"/>
              </a:rPr>
              <a:t>Cornerstone.Weak</a:t>
            </a:r>
            <a:r>
              <a:rPr lang="en-US" sz="4000" dirty="0">
                <a:solidFill>
                  <a:schemeClr val="bg1"/>
                </a:solidFill>
                <a:latin typeface="Arial"/>
                <a:ea typeface="+mn-lt"/>
                <a:cs typeface="+mn-lt"/>
              </a:rPr>
              <a:t> made strong</a:t>
            </a:r>
          </a:p>
        </p:txBody>
      </p:sp>
    </p:spTree>
    <p:extLst>
      <p:ext uri="{BB962C8B-B14F-4D97-AF65-F5344CB8AC3E}">
        <p14:creationId xmlns:p14="http://schemas.microsoft.com/office/powerpoint/2010/main" val="2659635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Savior’s love. Through the storm, He is Lord. Lord of all. He is Lord, Lord of all. Christ alone </a:t>
            </a:r>
          </a:p>
        </p:txBody>
      </p:sp>
    </p:spTree>
    <p:extLst>
      <p:ext uri="{BB962C8B-B14F-4D97-AF65-F5344CB8AC3E}">
        <p14:creationId xmlns:p14="http://schemas.microsoft.com/office/powerpoint/2010/main" val="833624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weak made strong in the Savior’s love. Through the storm, He is Lord. Lord of all. When he</a:t>
            </a:r>
          </a:p>
        </p:txBody>
      </p:sp>
    </p:spTree>
    <p:extLst>
      <p:ext uri="{BB962C8B-B14F-4D97-AF65-F5344CB8AC3E}">
        <p14:creationId xmlns:p14="http://schemas.microsoft.com/office/powerpoint/2010/main" val="96871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Shout out your praise. Oh oh oh We shout out your praise. We sing to the God who heals. We sing to </a:t>
            </a:r>
          </a:p>
        </p:txBody>
      </p:sp>
    </p:spTree>
    <p:extLst>
      <p:ext uri="{BB962C8B-B14F-4D97-AF65-F5344CB8AC3E}">
        <p14:creationId xmlns:p14="http://schemas.microsoft.com/office/powerpoint/2010/main" val="3347830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Shall come with trumpet sound. Oh may I then in him be found. Dressed in His righteousness alone.</a:t>
            </a:r>
          </a:p>
        </p:txBody>
      </p:sp>
    </p:spTree>
    <p:extLst>
      <p:ext uri="{BB962C8B-B14F-4D97-AF65-F5344CB8AC3E}">
        <p14:creationId xmlns:p14="http://schemas.microsoft.com/office/powerpoint/2010/main" val="2227332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Faultless stand before the throne. Christ alone, Cornerstone. Weak made </a:t>
            </a:r>
            <a:r>
              <a:rPr lang="en-US" sz="4000" dirty="0" err="1">
                <a:solidFill>
                  <a:schemeClr val="bg1"/>
                </a:solidFill>
                <a:latin typeface="Arial"/>
                <a:ea typeface="+mn-lt"/>
                <a:cs typeface="+mn-lt"/>
              </a:rPr>
              <a:t>stong</a:t>
            </a:r>
            <a:r>
              <a:rPr lang="en-US" sz="4000" dirty="0">
                <a:solidFill>
                  <a:schemeClr val="bg1"/>
                </a:solidFill>
                <a:latin typeface="Arial"/>
                <a:ea typeface="+mn-lt"/>
                <a:cs typeface="+mn-lt"/>
              </a:rPr>
              <a:t> in the Savior’s love. </a:t>
            </a:r>
          </a:p>
        </p:txBody>
      </p:sp>
    </p:spTree>
    <p:extLst>
      <p:ext uri="{BB962C8B-B14F-4D97-AF65-F5344CB8AC3E}">
        <p14:creationId xmlns:p14="http://schemas.microsoft.com/office/powerpoint/2010/main" val="33472436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the storm, He is Lord lord of all.</a:t>
            </a:r>
          </a:p>
        </p:txBody>
      </p:sp>
    </p:spTree>
    <p:extLst>
      <p:ext uri="{BB962C8B-B14F-4D97-AF65-F5344CB8AC3E}">
        <p14:creationId xmlns:p14="http://schemas.microsoft.com/office/powerpoint/2010/main" val="10107125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1257079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4641EA2D-FF5C-42A5-8559-BCED2009F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2403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pic>
        <p:nvPicPr>
          <p:cNvPr id="4" name="Picture 3" descr="Graphical user interface&#10;&#10;Description automatically generated">
            <a:extLst>
              <a:ext uri="{FF2B5EF4-FFF2-40B4-BE49-F238E27FC236}">
                <a16:creationId xmlns:a16="http://schemas.microsoft.com/office/drawing/2014/main" id="{67B1321D-1121-4222-8D1B-675024832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4C12F497-B91C-4D44-9277-EB1A510F4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69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Our Only Hope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Proverbs 14:31-35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11,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ilhouette of a person kneeling in front of a cross&#10;&#10;Description automatically generated with medium confidence">
            <a:extLst>
              <a:ext uri="{FF2B5EF4-FFF2-40B4-BE49-F238E27FC236}">
                <a16:creationId xmlns:a16="http://schemas.microsoft.com/office/drawing/2014/main" id="{E3B9F446-3C45-45AF-B30C-AFD12BE48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4618" y="5791200"/>
            <a:ext cx="1483976" cy="111298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14:31-35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He who oppresses the poor reproaches his Maker, But he who honors Him has mercy on the needy. 32 The wicked is banished in his wickedness, But the righteous has a refuge in his death. 33 Wisdom rests in the heart of him who has understanding, But what is in the heart of fools is made known.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Righteousness exalts a nation, But sin is a reproach to any people. 35 The king's favor is toward a wise servant, But his wrath is against him who causes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God who saves. We sing to the God who always makes a way. He hung upon that cross. Then He </a:t>
            </a:r>
          </a:p>
        </p:txBody>
      </p:sp>
    </p:spTree>
    <p:extLst>
      <p:ext uri="{BB962C8B-B14F-4D97-AF65-F5344CB8AC3E}">
        <p14:creationId xmlns:p14="http://schemas.microsoft.com/office/powerpoint/2010/main" val="36828849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21:1-16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Manasseh was twelve years old when he became king, and he reigned fifty-five years in Jerusalem. His mother's name was Hephzibah. 2 And he did evil in the sight of the LORD, according to the abominations of the nations whom the LORD had cast out before the children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he rebuilt the high places which Hezekiah his father had destroyed; he raised up altars for Baal, and made a wooden image, as Ahab king of Israel had done; and he worshiped all the host of heaven and served them. 4 He also built altars in the house of the LORD, of which the LORD had said, "In Jerusalem I will put My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he built altars for all the host of heaven in the two courts of the house of the LORD. 6 Also he made his son pass through the fire, practiced soothsaying, used witchcraft, and consulted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spiritists</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mediums. He did much evil in the sight of the LORD, to provoke Him to anger.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7 He even set a carved image of Asherah that he had made, in the house of which the LORD had said to David and to Solomon his son, "In this house and in Jerusalem, which I have chosen out of all the tribes of Israel, I will put My name forever; 8 and I will not make the feet of Israel wander anymore from the land which I gave their fathers--only if they are careful to do according to all that I have commanded them, and according to all the law that My servant Moses commanded them."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But they paid no attention, and Manasseh seduced them to do more evil than the nations whom the LORD had destroyed before the children of Israel. 10 And the LORD spoke by His servants the prophets, saying, 11 "Because Manasseh king of Judah has done these abominations (he has acted more wickedly than all the Amorites who were before him, and has also made Judah sin with his idols),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thus says the LORD God of Israel: 'Behold, I am bringing such calamity upon Jerusalem and Judah, that whoever hears of it, both his ears will tingle. 13 And I will stretch over Jerusalem the measuring line of Samaria and the plummet of the house of Ahab; I will wipe Jerusalem as one wipes a dish, wiping it and turning it upside down.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14 So I will forsake the remnant of My inheritance and deliver them into the hand of their enemies; and they shall become victims of plunder to all their enemies, 15 because they have done evil in My sight, and have provoked Me to anger since the day their fathers came out of Egypt, even to this day.' " 16 Moreover Manasseh shed very much innocent blood, till he had filled Jerusalem from one end to another, besides his sin by which he made Judah sin, in doing evil in the sight of the LORD.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46 This day the LORD will deliver you into my hand, and I will strike you and take your head from you. And this day I will give the carcasses of the camp of the Philistines to the birds of the air and the wild beasts of the earth, that all the earth may know that there is a God in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A82A339-C514-4C99-B314-286B9989C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9328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3BE7F0C0-3721-4192-9974-E4AF6F14F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0"/>
            <a:ext cx="7620000" cy="6858000"/>
          </a:xfrm>
          <a:prstGeom prst="rect">
            <a:avLst/>
          </a:prstGeom>
        </p:spPr>
      </p:pic>
    </p:spTree>
    <p:extLst>
      <p:ext uri="{BB962C8B-B14F-4D97-AF65-F5344CB8AC3E}">
        <p14:creationId xmlns:p14="http://schemas.microsoft.com/office/powerpoint/2010/main" val="39092357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ollage of people&#10;&#10;Description automatically generated with low confidence">
            <a:extLst>
              <a:ext uri="{FF2B5EF4-FFF2-40B4-BE49-F238E27FC236}">
                <a16:creationId xmlns:a16="http://schemas.microsoft.com/office/drawing/2014/main" id="{370CDD2A-499B-435D-BB65-D7D309A93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0"/>
            <a:ext cx="8001000" cy="6858000"/>
          </a:xfrm>
          <a:prstGeom prst="rect">
            <a:avLst/>
          </a:prstGeom>
        </p:spPr>
      </p:pic>
    </p:spTree>
    <p:extLst>
      <p:ext uri="{BB962C8B-B14F-4D97-AF65-F5344CB8AC3E}">
        <p14:creationId xmlns:p14="http://schemas.microsoft.com/office/powerpoint/2010/main" val="120215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Rose up from the grave. My god’s still rolling stones away. There’s Joy in the house of the Lord. There’s </a:t>
            </a:r>
          </a:p>
        </p:txBody>
      </p:sp>
    </p:spTree>
    <p:extLst>
      <p:ext uri="{BB962C8B-B14F-4D97-AF65-F5344CB8AC3E}">
        <p14:creationId xmlns:p14="http://schemas.microsoft.com/office/powerpoint/2010/main" val="22269882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Matthew 11:28-30</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28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Come to Me, all you who labor and are heavy laden, and I will give you rest.</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29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Take My yoke upon you and learn from Me, for I am gentle and lowly in heart, and you will find rest for your souls.</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30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For My yoke is easy and My burden is light."</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5" name="Picture 4" descr="A picture containing text, road, outdoor, person&#10;&#10;Description automatically generated">
            <a:extLst>
              <a:ext uri="{FF2B5EF4-FFF2-40B4-BE49-F238E27FC236}">
                <a16:creationId xmlns:a16="http://schemas.microsoft.com/office/drawing/2014/main" id="{49BDC8B2-9E9B-4000-A952-B68D5973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98732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16:32-33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32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Indeed the hour is coming, yes, has now come, that you will be scattered, each to his own, and will leave Me alone. And yet I am not alone, because the Father is with Me.</a:t>
            </a:r>
            <a:r>
              <a:rPr lang="en-US" sz="3800" dirty="0">
                <a:effectLst/>
                <a:latin typeface="Verdana" panose="020B0604030504040204" pitchFamily="34" charset="0"/>
                <a:ea typeface="Calibri" panose="020F0502020204030204" pitchFamily="34" charset="0"/>
                <a:cs typeface="Times New Roman" panose="02020603050405020304" pitchFamily="18" charset="0"/>
              </a:rPr>
              <a:t> 33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that in Me you may have peace. In the world you will have tribulation; but be of good cheer, I have overcome the world."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building, outdoor, blue&#10;&#10;Description automatically generated">
            <a:extLst>
              <a:ext uri="{FF2B5EF4-FFF2-40B4-BE49-F238E27FC236}">
                <a16:creationId xmlns:a16="http://schemas.microsoft.com/office/drawing/2014/main" id="{EFEB8F3E-5E59-4138-99D2-E4521A479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1080693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should we respond if the foundations are destroyed?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crowd of people holding flags&#10;&#10;Description automatically generated with medium confidence">
            <a:extLst>
              <a:ext uri="{FF2B5EF4-FFF2-40B4-BE49-F238E27FC236}">
                <a16:creationId xmlns:a16="http://schemas.microsoft.com/office/drawing/2014/main" id="{9C7969D5-4E3D-483B-B093-971C0CD47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4200"/>
          </a:xfrm>
          <a:prstGeom prst="rect">
            <a:avLst/>
          </a:prstGeom>
        </p:spPr>
      </p:pic>
    </p:spTree>
    <p:extLst>
      <p:ext uri="{BB962C8B-B14F-4D97-AF65-F5344CB8AC3E}">
        <p14:creationId xmlns:p14="http://schemas.microsoft.com/office/powerpoint/2010/main" val="25926372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Turn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outdoor, sign&#10;&#10;Description automatically generated">
            <a:extLst>
              <a:ext uri="{FF2B5EF4-FFF2-40B4-BE49-F238E27FC236}">
                <a16:creationId xmlns:a16="http://schemas.microsoft.com/office/drawing/2014/main" id="{3C15E4E0-200D-4B04-9C8F-7CBBA7DF8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20000"/>
          </a:xfrm>
          <a:prstGeom prst="rect">
            <a:avLst/>
          </a:prstGeom>
        </p:spPr>
      </p:pic>
    </p:spTree>
    <p:extLst>
      <p:ext uri="{BB962C8B-B14F-4D97-AF65-F5344CB8AC3E}">
        <p14:creationId xmlns:p14="http://schemas.microsoft.com/office/powerpoint/2010/main" val="23480419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LORD I put my trust”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group of people standing in front of a fire&#10;&#10;Description automatically generated with medium confidence">
            <a:extLst>
              <a:ext uri="{FF2B5EF4-FFF2-40B4-BE49-F238E27FC236}">
                <a16:creationId xmlns:a16="http://schemas.microsoft.com/office/drawing/2014/main" id="{8F33F347-C8DA-4134-B17D-02C6C4528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34645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Don’t Run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picture containing text, person, people, group&#10;&#10;Description automatically generated">
            <a:extLst>
              <a:ext uri="{FF2B5EF4-FFF2-40B4-BE49-F238E27FC236}">
                <a16:creationId xmlns:a16="http://schemas.microsoft.com/office/drawing/2014/main" id="{4BFAA8BD-D4F4-4212-9F45-BAD272E0E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15800" cy="6858000"/>
          </a:xfrm>
          <a:prstGeom prst="rect">
            <a:avLst/>
          </a:prstGeom>
        </p:spPr>
      </p:pic>
    </p:spTree>
    <p:extLst>
      <p:ext uri="{BB962C8B-B14F-4D97-AF65-F5344CB8AC3E}">
        <p14:creationId xmlns:p14="http://schemas.microsoft.com/office/powerpoint/2010/main" val="2179880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can you say to my soul, ‘Flee as a bird to your mountain’?”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stone, dirty&#10;&#10;Description automatically generated">
            <a:extLst>
              <a:ext uri="{FF2B5EF4-FFF2-40B4-BE49-F238E27FC236}">
                <a16:creationId xmlns:a16="http://schemas.microsoft.com/office/drawing/2014/main" id="{6721D032-698A-42DB-8AFD-D49D828D9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12192000" cy="7543800"/>
          </a:xfrm>
          <a:prstGeom prst="rect">
            <a:avLst/>
          </a:prstGeom>
        </p:spPr>
      </p:pic>
    </p:spTree>
    <p:extLst>
      <p:ext uri="{BB962C8B-B14F-4D97-AF65-F5344CB8AC3E}">
        <p14:creationId xmlns:p14="http://schemas.microsoft.com/office/powerpoint/2010/main" val="27353836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14:34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“Righteousness exalts a nation, But sin is a reproach to any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 nations have sunk down in the pit which they made; In the net which they hid, their own foot is caught. 16 The LORD is known by the judgment He executes; The wicked is snared in the work of his own hands. Meditation. Selah 17 The wicked shall be turned into hell, And all the nations that forget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America needs a Josiah!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11925</TotalTime>
  <Words>4486</Words>
  <Application>Microsoft Office PowerPoint</Application>
  <PresentationFormat>Widescreen</PresentationFormat>
  <Paragraphs>269</Paragraphs>
  <Slides>126</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126</vt:i4>
      </vt:variant>
    </vt:vector>
  </HeadingPairs>
  <TitlesOfParts>
    <vt:vector size="137"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775</cp:revision>
  <dcterms:created xsi:type="dcterms:W3CDTF">2009-08-18T08:19:59Z</dcterms:created>
  <dcterms:modified xsi:type="dcterms:W3CDTF">2021-07-10T06:15:02Z</dcterms:modified>
</cp:coreProperties>
</file>