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896" r:id="rId15"/>
    <p:sldId id="897" r:id="rId16"/>
    <p:sldId id="898" r:id="rId17"/>
    <p:sldId id="899" r:id="rId18"/>
    <p:sldId id="900" r:id="rId19"/>
    <p:sldId id="901" r:id="rId20"/>
    <p:sldId id="903" r:id="rId21"/>
    <p:sldId id="904" r:id="rId22"/>
    <p:sldId id="905" r:id="rId23"/>
    <p:sldId id="906" r:id="rId24"/>
    <p:sldId id="907" r:id="rId25"/>
    <p:sldId id="908" r:id="rId26"/>
    <p:sldId id="909" r:id="rId27"/>
    <p:sldId id="910" r:id="rId28"/>
    <p:sldId id="867" r:id="rId29"/>
    <p:sldId id="868" r:id="rId30"/>
    <p:sldId id="919" r:id="rId31"/>
    <p:sldId id="918" r:id="rId32"/>
    <p:sldId id="917" r:id="rId33"/>
    <p:sldId id="916" r:id="rId34"/>
    <p:sldId id="920" r:id="rId35"/>
    <p:sldId id="921" r:id="rId36"/>
    <p:sldId id="502" r:id="rId37"/>
    <p:sldId id="503" r:id="rId38"/>
    <p:sldId id="795" r:id="rId39"/>
    <p:sldId id="796" r:id="rId40"/>
    <p:sldId id="797" r:id="rId41"/>
    <p:sldId id="794" r:id="rId42"/>
    <p:sldId id="571" r:id="rId43"/>
    <p:sldId id="859"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"Their throat is an open tomb; With their tongues they have practiced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deceit";"The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poison of asps is under their lips";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there is no faithfulness in their mouth; Their inward part is destruction; Their throat is an open tomb; They flatter with their tongue. 10 Pronounce them guilty, O God! Let them fall by their own counsels; Cast them out in the multitude of their transgressions, For they have rebelled against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15:8-11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a:t>
            </a: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'These people draw near to Me with their mouth, And honor Me with their lips, But their heart is far from Me.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in vain they worship Me, Teaching as doctrines the commandments of men.'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When He had called the multitude to Himself, He said to them, "Hear and understand:</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Not what goes into the mouth defiles a man; but what comes out of the mouth, this defiles a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"Whose mouth is full of cursing and bitterness."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10:3-4, 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the wicked boasts of his heart's desire; He blesses the greedy and renounces the LORD. 4 The wicked in his proud countenance does not seek God; God is in none of his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He has said in his heart, "I shall not be moved; I shall never be in adversity." 7 His mouth is full of cursing and deceit and oppression; Under his tongue is trouble and iniquity.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If then you were raised with Christ, seek those things which are above, where Christ is, sitting at the right hand of God. 2 Set your mind on things above, not on things on the earth. 3 For you died, and your life is hidden with Christ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When Christ who is our life appears, then you also will appear with Him in glory. 5 Therefore put to death your members which are on the earth: fornication, uncleanness, passion, evil desire, and covetousness, which is idolatry. 6 Because of these things the wrath of God is coming upon the sons of disobedience,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in which you yourselves once walked when you lived in them. 8 But now you yourselves are to put off all these: anger, wrath, malice, blasphemy, filthy language out of your mouth. 9 Do not lie to one another, since you have put off the old man with his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 </a:t>
            </a:r>
            <a:r>
              <a:rPr lang="en-US" sz="2800" b="1" dirty="0">
                <a:effectLst/>
                <a:latin typeface="Verdana" panose="020B0604030504040204" pitchFamily="34" charset="0"/>
                <a:ea typeface="Calibri" panose="020F0502020204030204" pitchFamily="34" charset="0"/>
                <a:cs typeface="Times New Roman" panose="02020603050405020304" pitchFamily="18" charset="0"/>
              </a:rPr>
              <a:t>One Seeks After God!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3:11-18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30,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E11E1B1-2333-4127-89BC-BA72E5860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have put on the new man who is renewed in knowledge according to the image of Him who created him, 11 where there is neither Greek nor Jew, circumcised nor uncircumcised, barbarian, Scythian, slave nor free, but Christ is all and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"Their feet are swift to shed blood;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59:1-7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Behold, the LORD's hand is not shortened, That it cannot save; Nor His ear heavy, That it cannot hear. 2 But your iniquities have separated you from your God; And your sins have hidden His face from you, So that He will not hear.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For your hands are defiled with blood, And your fingers with iniquity; Your lips have spoken lies, Your tongue has muttered perversity. 4 No one calls for justice, Nor does any plead for truth. They trust in empty words and speak lies; They conceive evil and bring forth iniquity. 5 They hatch vipers' eggs and weave the spider's web; He who eats of their eggs dies, And from that which is crushed a viper breaks out.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6 Their webs will not become garments, Nor will they cover themselves with their works; Their works are works of iniquity, And the act of violence is in their hands. 7 Their feet run to evil, And they make haste to shed innocent blood; Their thoughts are thoughts of iniquity; Wasting and destruction are in their paths.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88662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Destruction and misery are in their 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Ecclesiastics 8:6-8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Because for every matter there is a time and judgment, Though the misery of man increases greatly. 7 For he does not know what will happen; So who can tell him when it will occur? 8 No one has power over the spirit to retain the spirit, And no one has power in the day of death. There is no release from that war, And wickedness will not deliver those who are given to 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17:11-13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 evil man seeks only rebellion; Therefore a cruel messenger will be sent against him. 12 Let a man meet a bear robbed of her cubs, Rather than a fool in his folly. 13 Whoever rewards evil for good, Evil will not depart from his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And the way of peace they have not known."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 is no peace," says the LORD, "for the wicked."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3:11-18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There is none who understands; There is none who seeks after God. 12 They have all turned aside; They have together become unprofitable; There is none who does good, no, not one." 13 "Their throat is an open tomb; With their tongues they have practiced deceit"; "The poison of asps is under their lips";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 15 And let the peace of God rule in your hearts, to which also you were called in one body; and be thankful. 16 Let the word of Christ dwell in you richly in all wisdom, teaching and admonishing one another in psalms and hymns and spiritual songs, singing with grace in your hearts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whatever you do in word or deed, do all in the name of the Lord Jesus, giving thanks to God the Father through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18 "There is no fear of God before their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36:1-4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An oracle within my heart concerning the transgression of the wicked: There is no fear of God before his eyes. 2 For he flatters himself in his own eyes, When he finds out his iniquity and when he hates. 3 The words of his mouth are wickedness and deceit; He has ceased to be wise and to do good. 4 He devises wickedness on his bed; He sets himself in a way that is not good;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He does not abhor evil.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"Whose mouth is full of cursing and bitterness."  15 "Their feet are swift to shed blood; 16 Destruction and misery are in their ways; 17 And the way of peace they have not known." 18 "There is no fear of God before their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There is none who understands; There is none who seeks after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fool has said in his heart, "There is no God." They are corrupt, They have done abominable works, There is none who does good. 2 The LORD looks down from heaven upon the children of men, To see if there are any who understand, who seek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They have all turned aside; They have together become unprofitable;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They have all turned aside, They have together become corrupt;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those days John the Baptist came preaching in the wilderness of Judea, 2 and saying, "Repent, for the kingdom of heaven is at hand!" 3 For this is he who was spoken of by the prophet Isaiah, saying: "The voice of one crying in the wilderness: 'Prepare the way of the LORD; Make His paths straight.'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11752</TotalTime>
  <Words>2068</Words>
  <Application>Microsoft Office PowerPoint</Application>
  <PresentationFormat>Widescreen</PresentationFormat>
  <Paragraphs>145</Paragraphs>
  <Slides>42</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761</cp:revision>
  <dcterms:created xsi:type="dcterms:W3CDTF">2009-08-18T08:19:59Z</dcterms:created>
  <dcterms:modified xsi:type="dcterms:W3CDTF">2021-06-29T23:46:39Z</dcterms:modified>
</cp:coreProperties>
</file>