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38" r:id="rId3"/>
    <p:sldId id="939" r:id="rId4"/>
    <p:sldId id="941" r:id="rId5"/>
    <p:sldId id="826" r:id="rId6"/>
    <p:sldId id="865" r:id="rId7"/>
    <p:sldId id="888" r:id="rId8"/>
    <p:sldId id="464" r:id="rId9"/>
    <p:sldId id="889" r:id="rId10"/>
    <p:sldId id="890" r:id="rId11"/>
    <p:sldId id="891" r:id="rId12"/>
    <p:sldId id="892" r:id="rId13"/>
    <p:sldId id="893" r:id="rId14"/>
    <p:sldId id="894" r:id="rId15"/>
    <p:sldId id="895" r:id="rId16"/>
    <p:sldId id="896" r:id="rId17"/>
    <p:sldId id="897" r:id="rId18"/>
    <p:sldId id="898" r:id="rId19"/>
    <p:sldId id="899" r:id="rId20"/>
    <p:sldId id="900" r:id="rId21"/>
    <p:sldId id="901" r:id="rId22"/>
    <p:sldId id="903" r:id="rId23"/>
    <p:sldId id="904" r:id="rId24"/>
    <p:sldId id="905" r:id="rId25"/>
    <p:sldId id="906" r:id="rId26"/>
    <p:sldId id="907" r:id="rId27"/>
    <p:sldId id="908" r:id="rId28"/>
    <p:sldId id="909" r:id="rId29"/>
    <p:sldId id="910" r:id="rId30"/>
    <p:sldId id="867" r:id="rId31"/>
    <p:sldId id="868" r:id="rId32"/>
    <p:sldId id="919" r:id="rId33"/>
    <p:sldId id="918" r:id="rId34"/>
    <p:sldId id="917" r:id="rId35"/>
    <p:sldId id="916" r:id="rId36"/>
    <p:sldId id="502" r:id="rId37"/>
    <p:sldId id="503" r:id="rId38"/>
    <p:sldId id="795" r:id="rId39"/>
    <p:sldId id="796" r:id="rId40"/>
    <p:sldId id="797" r:id="rId41"/>
    <p:sldId id="794" r:id="rId42"/>
    <p:sldId id="571" r:id="rId43"/>
    <p:sldId id="859"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Paul, an apostle of Jesus Christ by the will of God, and Timothy our brother, 2 To the saints and faithful brethren in Christ who are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Colosse</a:t>
            </a:r>
            <a:r>
              <a:rPr lang="en-US" sz="4000" dirty="0">
                <a:effectLst/>
                <a:latin typeface="Verdana" panose="020B0604030504040204" pitchFamily="34" charset="0"/>
                <a:ea typeface="Calibri" panose="020F0502020204030204" pitchFamily="34" charset="0"/>
                <a:cs typeface="Times New Roman" panose="02020603050405020304" pitchFamily="18" charset="0"/>
              </a:rPr>
              <a:t>: Grace to you and peace from God our Father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We give thanks to the God and Father of our Lord Jesus Christ, praying always for you, 4 since we heard of your faith in Christ Jesus and of your love for all the saints; 5 because of the hope which is laid up for you in heaven, of which you heard before in the word of the truth of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which has come to you, as it has also in all the world, and is bringing forth fruit, as it is also among you since the day you heard and knew the grace of God in truth; 7 as you also learned from Epaphras, our dear fellow servant, who is a faithful minister of Christ on your behalf, 8 who also declared to us your love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an apostle of Jesus Christ by the will of God, and Timothy our brother,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the Saints and faithful brethren in Christ who are in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Colosse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Grace to you and peace from God our Father and the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8 Concerning this thing I pleaded with the Lord three times that it might depart from me.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4641EA2D-FF5C-42A5-8559-BCED2009F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240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give thanks to the God and Father of our Lord Jesus Christ, praying always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"praying always with all prayer and supplication in the Spirit, being watchful to this end with all perseverance and supplication for all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Timothy 2:1-5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Therefore I exhort first of all that supplications, prayers, intercessions, and giving of thanks be made for all men, 2 for kings and all who are in authority, that we may lead a quiet and peaceable life in all godliness and reverence. 3 For this is good and acceptable in the sight of God our Savior, 4 who desires all men to be saved and to come to the knowledge of the truth.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since we heard of your faith in Christ Jesus and of your love for all the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3:12-14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because of the hope which is laid up for you in heaven, of which you heard before in the word of the truth of the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2 Timothy 4:6-8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For I am already being poured out as a drink offering, and the time of my departure is at hand. 7 I have fought the good fight, I have finished the race, I have kept the faith. 8 Finally, there is laid up for me the crown of righteousness, which the Lord, the righteous Judge, will give to me on that Day, and not to me only but also to all who have loved His appearing.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W</a:t>
            </a:r>
            <a:r>
              <a:rPr lang="en-US" sz="3600" b="1" dirty="0">
                <a:effectLst/>
                <a:latin typeface="Verdana" panose="020B0604030504040204" pitchFamily="34" charset="0"/>
                <a:ea typeface="Calibri" panose="020F0502020204030204" pitchFamily="34" charset="0"/>
                <a:cs typeface="Times New Roman" panose="02020603050405020304" pitchFamily="18" charset="0"/>
              </a:rPr>
              <a:t>e have a lively hope in Christ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C12F497-B91C-4D44-9277-EB1A510F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69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Titus 1:1-4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Paul, a bondservant of God and an apostle of Jesus Christ, according to the faith of God's elect and the acknowledgment of the truth which accords with godliness, 2 in hope of eternal life which God, who cannot lie, promised before time began, 3 but has in due time manifested His word through preaching, which was committed to me according to the commandment of God our Savior;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which has come to you, as it has also in all the world, and is bringing forth fruit, as it is also among you since the day you heard and knew the grace of God in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Epaphras, who is one of you, a bondservant of Christ, greets you, always laboring fervently for you in prayers, that you may stand perfect and complete in all the will of God. 13 For I bear him witness that he has a great zeal for you, and those who are in Laodicea, and those in Hierapolis.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as you also learned from Epaphras, our dear fellow servant, who is a faithful minister of Christ on your behalf,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who also declared to us your love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Treasure in Heaven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1:1-8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8752C62D-78C9-40B9-B8AC-5D1A0232F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94" y="2743200"/>
            <a:ext cx="13695988"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33162" y="1630218"/>
            <a:ext cx="1483976" cy="11129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combat errors in the Church and to show that believers have everything they need 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Audience: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Church 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Colosse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 city in Asia Minor, and all believers everywhere.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A.D. 60 during Paul's imprisonment in Rome.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Setting: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Paul had never visited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Colosse</a:t>
            </a:r>
            <a:r>
              <a:rPr lang="en-US" sz="3800" dirty="0">
                <a:effectLst/>
                <a:latin typeface="Verdana" panose="020B0604030504040204" pitchFamily="34" charset="0"/>
                <a:ea typeface="Calibri" panose="020F0502020204030204" pitchFamily="34" charset="0"/>
                <a:cs typeface="Times New Roman" panose="02020603050405020304" pitchFamily="18" charset="0"/>
              </a:rPr>
              <a:t>, Evidently the Church had been founded by Epaphras and other converts from Paul's missionary travels. The Church however was infiltrated by religious relativism, with some believers attempting to combine elements of paganism and secular philosophy and Christian doctrine. Paul confronts these false teachings and affirms sufficiency of Christ!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11820</TotalTime>
  <Words>2057</Words>
  <Application>Microsoft Office PowerPoint</Application>
  <PresentationFormat>Widescreen</PresentationFormat>
  <Paragraphs>160</Paragraphs>
  <Slides>42</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772</cp:revision>
  <dcterms:created xsi:type="dcterms:W3CDTF">2009-08-18T08:19:59Z</dcterms:created>
  <dcterms:modified xsi:type="dcterms:W3CDTF">2021-07-16T03:41:41Z</dcterms:modified>
</cp:coreProperties>
</file>