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3"/>
  </p:notesMasterIdLst>
  <p:handoutMasterIdLst>
    <p:handoutMasterId r:id="rId54"/>
  </p:handoutMasterIdLst>
  <p:sldIdLst>
    <p:sldId id="939" r:id="rId3"/>
    <p:sldId id="882" r:id="rId4"/>
    <p:sldId id="881" r:id="rId5"/>
    <p:sldId id="826" r:id="rId6"/>
    <p:sldId id="464" r:id="rId7"/>
    <p:sldId id="465" r:id="rId8"/>
    <p:sldId id="373" r:id="rId9"/>
    <p:sldId id="374" r:id="rId10"/>
    <p:sldId id="461" r:id="rId11"/>
    <p:sldId id="375" r:id="rId12"/>
    <p:sldId id="376" r:id="rId13"/>
    <p:sldId id="377" r:id="rId14"/>
    <p:sldId id="378" r:id="rId15"/>
    <p:sldId id="379" r:id="rId16"/>
    <p:sldId id="380" r:id="rId17"/>
    <p:sldId id="386" r:id="rId18"/>
    <p:sldId id="392" r:id="rId19"/>
    <p:sldId id="393" r:id="rId20"/>
    <p:sldId id="394" r:id="rId21"/>
    <p:sldId id="880" r:id="rId22"/>
    <p:sldId id="395" r:id="rId23"/>
    <p:sldId id="558" r:id="rId24"/>
    <p:sldId id="396" r:id="rId25"/>
    <p:sldId id="397" r:id="rId26"/>
    <p:sldId id="510" r:id="rId27"/>
    <p:sldId id="500" r:id="rId28"/>
    <p:sldId id="501" r:id="rId29"/>
    <p:sldId id="498" r:id="rId30"/>
    <p:sldId id="499" r:id="rId31"/>
    <p:sldId id="799" r:id="rId32"/>
    <p:sldId id="800" r:id="rId33"/>
    <p:sldId id="801" r:id="rId34"/>
    <p:sldId id="802" r:id="rId35"/>
    <p:sldId id="803" r:id="rId36"/>
    <p:sldId id="804" r:id="rId37"/>
    <p:sldId id="805" r:id="rId38"/>
    <p:sldId id="806" r:id="rId39"/>
    <p:sldId id="807" r:id="rId40"/>
    <p:sldId id="829" r:id="rId41"/>
    <p:sldId id="830" r:id="rId42"/>
    <p:sldId id="831" r:id="rId43"/>
    <p:sldId id="832" r:id="rId44"/>
    <p:sldId id="876" r:id="rId45"/>
    <p:sldId id="877" r:id="rId46"/>
    <p:sldId id="878" r:id="rId47"/>
    <p:sldId id="796" r:id="rId48"/>
    <p:sldId id="797" r:id="rId49"/>
    <p:sldId id="794" r:id="rId50"/>
    <p:sldId id="571" r:id="rId51"/>
    <p:sldId id="938" r:id="rId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7709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6:16-19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These six things the LORD hates, Yes, seven are an abomination to Him: 17 A proud look, A lying tongue, Hands that shed innocent blood, 18 A heart that devises wicked plans, Feet that are swift in running to evil, 19 A false witness who speaks lies, And one who sows discord among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12:17-22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He who speaks truth declares righteousness, But a false witness, deceit. 18 There is one who speaks like the piercings of a sword, But the tongue of the wise promotes health. 19 The truthful lip shall be established forever, But a lying tongue is but for a moment.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Deceit is in the heart of those who devise evil, But counselors of peace have joy. 21 No grave trouble will overtake the righteous, But the wicked shall be filled with evil. 22 Lying lips are an abomination to the LORD, But those who deal truthfully are His delight.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19:9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false witness will not go unpunished, And he who speaks lies shall perish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where there is neither Greek nor Jew, circumcised nor uncircumcised, barbarian, Scythian, slave nor free, but Christ is all and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3:26-29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For you are all sons of God through faith in Christ Jesus. 27 For as many of you as were baptized into Christ have put on Christ. 28 There is neither Jew nor Gentile, there is neither slave nor free, there is neither male nor female; for you are all one in Christ Jesus. 29 And if you are Christ's, then you are Abraham's seed, and heirs according to the promise.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Christ Jesus neither circumcision nor uncircumcision avails anything, but a new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Racial or national distinctions, such as between Jew and Gentile. The spread of the Greek culture and civilization meant that a Greek person (regardless of his or her country of origin) could feel pride in a privileged position and would look down on the Jews and their persistent clinging to an ancient culture. The Jews, meanwhile, would look down on Greeks as heathen, immoral, and outside of God’s grace for the chosen nation.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Religious distinctions, such as between those who have been circumcised (Jews) and those who are uncircumcised (Gentiles). Circumcision, the physical mark of the male Jew, was prized as part of the covenant of God with his chosen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15:51-54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51 Behold, I shew you a mystery; We shall not all sleep, but we shall all be changed, 52 In a moment, in the twinkling of an eye, at the last trump: for the trumpet shall sound, and the dead shall be raised incorruptible, and we shall be changed.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Website&#10;&#10;Description automatically generated with low confidence">
            <a:extLst>
              <a:ext uri="{FF2B5EF4-FFF2-40B4-BE49-F238E27FC236}">
                <a16:creationId xmlns:a16="http://schemas.microsoft.com/office/drawing/2014/main" id="{E0DF91E0-A6A1-48BE-B6A5-D25D15007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12192000" cy="6934199"/>
          </a:xfrm>
          <a:prstGeom prst="rect">
            <a:avLst/>
          </a:prstGeom>
        </p:spPr>
      </p:pic>
    </p:spTree>
    <p:extLst>
      <p:ext uri="{BB962C8B-B14F-4D97-AF65-F5344CB8AC3E}">
        <p14:creationId xmlns:p14="http://schemas.microsoft.com/office/powerpoint/2010/main" val="154659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Cultural distinctions, such as between barbaric or uncivilized peoples (contemptuous names used for people unfamiliar with Greek language and culture) and cultured peoples.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21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Economic or social distinctions, such as between a slave and a free person. Slavery was common in the ancient world. Paul would have special words for the relationships between masters and slaves.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How could these barriers possibly be removed? Paul’s answer: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1:15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when it pleased God, who separated me from my mother's womb and called me through His grace”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 Remember how much the Lord forgave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Realize the presumption in refusing to forgive someone God had already forgiven!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11:25-26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whenever you stand praying, if you have anything against anyone, forgive him, that your Father in heaven may also forgive you your trespasses.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you do not forgive, neither will your Father in heaven forgive your trespasses."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if you forgive men their trespasses, your heavenly Father will also forgive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you do not forgive men their trespasses, neither will your Father forgive your trespasses.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15:51-54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51 Behold, I shew you a mystery; We shall not all sleep, but we shall all be changed, 52 In a moment, in the twinkling of an eye, at the last trump: for the trumpet shall sound, and the dead shall be raised incorruptible, and we shall be changed.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A51AFF7D-A618-4E45-80D9-DC99DCA06C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68200" cy="6858000"/>
          </a:xfrm>
          <a:prstGeom prst="rect">
            <a:avLst/>
          </a:prstGeom>
        </p:spPr>
      </p:pic>
    </p:spTree>
    <p:extLst>
      <p:ext uri="{BB962C8B-B14F-4D97-AF65-F5344CB8AC3E}">
        <p14:creationId xmlns:p14="http://schemas.microsoft.com/office/powerpoint/2010/main" val="1519211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10:11-12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 mouth of the righteous is a well of life, But violence covers the mouth of the wicked. 12 Hatred stirs up strife, But love covers all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But the end of all things is at hand; therefore be serious and watchful in your prayers. 8 And above all things have fervent love for one another, for "love will cover a multitude of sins."  9 Be hospitable to one another without grumbling. 10 As each one has received a gift, minister it to one another, as good stewards of the manifold grace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And let the peace of God rule in your hearts, to which also you were called in one body; and be thankful.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27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said these things to you, that in me you may have peace. In the world you will have tribulation. But take heart; I have overcome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3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3:16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may the Lord of peace himself give you peace at all times in every way. The Lord be with you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46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26:3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“You keep him in perfect peace whose mind is stayed on you, because he trusts in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54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the peacemakers, for they shall be called sons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495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be anxious about anything, but in everything by prayer and supplication with thanksgiving let your requests be made known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808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possible, so far as it depends on you, live peaceably with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50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Above All Put on Love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3:9-16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August 18</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diagram&#10;&#10;Description automatically generated">
            <a:extLst>
              <a:ext uri="{FF2B5EF4-FFF2-40B4-BE49-F238E27FC236}">
                <a16:creationId xmlns:a16="http://schemas.microsoft.com/office/drawing/2014/main" id="{EF558CC9-75A1-4914-8F6B-F2948826A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hearts be troubled, neither let them be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0262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52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2:27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anointing that you received from him abides in you, and you have no need that anyone should teach you. But as his anointing teaches you about everything, and is true, and is no lie—just as it has taught you, abide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017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31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not lie to one another, since you have put off the old man with his deeds, 10 and have put on the new man who is renewed in knowledge according to the image of Him who created him, 11 where there is neither Greek nor Jew, circumcised nor uncircumcised, barbarian, Scythian, slave nor free, but Christ is all and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Let the word of Christ dwell in you richly in all wisdom, teaching and admonishing one another in psalms and hymns and spiritual songs, singing with grace in your hearts to the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Do not lie to one another, since you have put off the old man with his deeds, 10 and have put on the new man who is renewed in knowledge according to the image of Him who created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9855</TotalTime>
  <Words>2182</Words>
  <Application>Microsoft Office PowerPoint</Application>
  <PresentationFormat>Widescreen</PresentationFormat>
  <Paragraphs>135</Paragraphs>
  <Slides>50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652</cp:revision>
  <dcterms:created xsi:type="dcterms:W3CDTF">2009-08-18T08:19:59Z</dcterms:created>
  <dcterms:modified xsi:type="dcterms:W3CDTF">2021-08-18T06:16:31Z</dcterms:modified>
</cp:coreProperties>
</file>