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502" r:id="rId28"/>
    <p:sldId id="503" r:id="rId29"/>
    <p:sldId id="795" r:id="rId30"/>
    <p:sldId id="796" r:id="rId31"/>
    <p:sldId id="797" r:id="rId32"/>
    <p:sldId id="794" r:id="rId33"/>
    <p:sldId id="571" r:id="rId34"/>
    <p:sldId id="859"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let our people also learn to maintain good works, to meet urgent needs, that they may not be unfruitful”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strengthened with all might, according to His glorious power, for all patience and longsuffering with joy; 12 giving thanks to the Father who has qualified us to be partakers of the inheritance of the saints in the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13:14-17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the LORD said to Abram, after Lot had separated from him: "Lift your eyes now and look from the place where you are--northward, southward, eastward, and westward; 15 for all the land which you see I give to you and your descendants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I will make your descendants as the dust of the earth; so that if a man could number the dust of the earth, then your descendants also could be numbered. 17 Arise, walk in the land through its length and its width, for I give it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8:17-25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and if children, then heirs--heirs of God and joint heirs with Christ, if indeed we suffer with Him, that we may also be glorified together. 18 For I consider that the sufferings of this present time are not worthy to be compared with the glory which shall be revealed in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For we know that the whole creation groans and labors with birth pangs together until now. 23 Not only that, but we also who have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the Spirit, even we ourselves groan within ourselves, eagerly waiting for the adoption, the redemption of our body.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For we were saved in this hope, but hope that is seen is not hope; for why does one still hope for what he sees? 25 But if we hope for what we do not see, we eagerly wait for it with perseverance.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13 He has delivered us from the power of darkness and conveyed us into the kingdom of the Son of His love,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6:6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say to the children of Israel: 'I am the LORD; I will bring you out from under the burdens of the Egyptians, I will rescue you from their bondage, and I will redeem you with an outstretched arm and with great judgments.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Delivered from The Power of Darkness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1:9-14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outdoor, linedrawing&#10;&#10;Description automatically generated">
            <a:extLst>
              <a:ext uri="{FF2B5EF4-FFF2-40B4-BE49-F238E27FC236}">
                <a16:creationId xmlns:a16="http://schemas.microsoft.com/office/drawing/2014/main" id="{6EB2B791-4215-429E-B93B-D8B41151B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Exodus 12:27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"that you shall say, 'It is the Passover sacrifice of the LORD, who passed over the houses of the children of Israel in Egypt when He struck the Egyptians and delivered our households.' " So the people bowed their heads and worshiped.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14:30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 LORD saved Israel that day out of the hand of the Egyptians, and Israel saw the Egyptians dead on the seashore.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22:53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I was with you daily in the temple, you did not try to seize Me. But this is your hour, and the power of darkness."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in whom we have redemption through His blood, the forgiveness of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being dead in your trespasses and the uncircumcision of your flesh, He has made alive together with Him, having forgiven you all trespasses”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being justified freely by His grace through the redemption that is in Christ Jesus, 25 whom God set forth as a propitiation by His blood, through faith, to demonstrate His righteousness, because in His forbearance God had passed over the sins that were previously committed…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a:effectLst/>
                <a:latin typeface="Verdana" panose="020B0604030504040204" pitchFamily="34" charset="0"/>
                <a:ea typeface="Calibri" panose="020F0502020204030204" pitchFamily="34" charset="0"/>
                <a:cs typeface="Times New Roman" panose="02020603050405020304" pitchFamily="18" charset="0"/>
              </a:rPr>
              <a:t>Colossians 1:9-14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For this reason we also, since the day we heard it, do not cease to pray for you, and to ask that you may be filled with the knowledge of His will in all wisdom and spiritual understanding; 10 that you may have a walk worthy of the Lord, fully pleasing Him, being fruitful in every good work and increasing in the knowledge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strengthened with all might, according to His glorious power, for all patience and longsuffering with joy; 12 giving thanks to the Father who has qualified us to be partakers of the inheritance of the saints in the light. 13 He has delivered us from the power of darkness and conveyed us into the kingdom of the Son of His love, 14 in whom we have redemption through His blood, the forgiveness of sins.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For this reason we also, since the day we heard it, do not cease to pray for you, and to ask that you may be filled with the knowledge of His will in all wisdom and spiritual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First, I thank my God through Jesus Christ for you all, that your faith is spoken of throughout the whole world. 9 For God is my witness, whom I serve with my spirit in the gospel of His Son, that without ceasing I make mention of you always in my prayers…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thank my God upon every remembrance of you, 4 always in every prayer of mine making request for you all with joy, 5 for your fellowship in the gospel from the first day until now, 6 being confident of this very thing, that He who has begun a good work in you will complete it until the day of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Philippians 1:9-11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And this I pray, that your love may abound still more and more in knowledge and all discernment, 10 that you may approve the things that are excellent, that you may be sincere and without offense till the day of Christ, 11 being filled with the fruits of righteousness which are by Jesus Christ, to the glory and praise of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that you may have a walk worthy of the Lord, fully pleasing Him, being fruitful in every good work and increasing in the knowledge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12046</TotalTime>
  <Words>1658</Words>
  <Application>Microsoft Office PowerPoint</Application>
  <PresentationFormat>Widescreen</PresentationFormat>
  <Paragraphs>113</Paragraphs>
  <Slides>33</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782</cp:revision>
  <dcterms:created xsi:type="dcterms:W3CDTF">2009-08-18T08:19:59Z</dcterms:created>
  <dcterms:modified xsi:type="dcterms:W3CDTF">2021-08-03T21:03:52Z</dcterms:modified>
</cp:coreProperties>
</file>