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 id="2147483701" r:id="rId4"/>
  </p:sldMasterIdLst>
  <p:notesMasterIdLst>
    <p:notesMasterId r:id="rId132"/>
  </p:notesMasterIdLst>
  <p:handoutMasterIdLst>
    <p:handoutMasterId r:id="rId133"/>
  </p:handoutMasterIdLst>
  <p:sldIdLst>
    <p:sldId id="938" r:id="rId5"/>
    <p:sldId id="352" r:id="rId6"/>
    <p:sldId id="372" r:id="rId7"/>
    <p:sldId id="373" r:id="rId8"/>
    <p:sldId id="374" r:id="rId9"/>
    <p:sldId id="375" r:id="rId10"/>
    <p:sldId id="376" r:id="rId11"/>
    <p:sldId id="377" r:id="rId12"/>
    <p:sldId id="378" r:id="rId13"/>
    <p:sldId id="379" r:id="rId14"/>
    <p:sldId id="380" r:id="rId15"/>
    <p:sldId id="381" r:id="rId16"/>
    <p:sldId id="382" r:id="rId17"/>
    <p:sldId id="383" r:id="rId18"/>
    <p:sldId id="384" r:id="rId19"/>
    <p:sldId id="385" r:id="rId20"/>
    <p:sldId id="386" r:id="rId21"/>
    <p:sldId id="387" r:id="rId22"/>
    <p:sldId id="388" r:id="rId23"/>
    <p:sldId id="461" r:id="rId24"/>
    <p:sldId id="462" r:id="rId25"/>
    <p:sldId id="463" r:id="rId26"/>
    <p:sldId id="970" r:id="rId27"/>
    <p:sldId id="465" r:id="rId28"/>
    <p:sldId id="466" r:id="rId29"/>
    <p:sldId id="467" r:id="rId30"/>
    <p:sldId id="468" r:id="rId31"/>
    <p:sldId id="469" r:id="rId32"/>
    <p:sldId id="470" r:id="rId33"/>
    <p:sldId id="471" r:id="rId34"/>
    <p:sldId id="400" r:id="rId35"/>
    <p:sldId id="401" r:id="rId36"/>
    <p:sldId id="402" r:id="rId37"/>
    <p:sldId id="403" r:id="rId38"/>
    <p:sldId id="404" r:id="rId39"/>
    <p:sldId id="472" r:id="rId40"/>
    <p:sldId id="473" r:id="rId41"/>
    <p:sldId id="474" r:id="rId42"/>
    <p:sldId id="475" r:id="rId43"/>
    <p:sldId id="476" r:id="rId44"/>
    <p:sldId id="477" r:id="rId45"/>
    <p:sldId id="478" r:id="rId46"/>
    <p:sldId id="479" r:id="rId47"/>
    <p:sldId id="480" r:id="rId48"/>
    <p:sldId id="481" r:id="rId49"/>
    <p:sldId id="482" r:id="rId50"/>
    <p:sldId id="483" r:id="rId51"/>
    <p:sldId id="484" r:id="rId52"/>
    <p:sldId id="485" r:id="rId53"/>
    <p:sldId id="420" r:id="rId54"/>
    <p:sldId id="421" r:id="rId55"/>
    <p:sldId id="422" r:id="rId56"/>
    <p:sldId id="423" r:id="rId57"/>
    <p:sldId id="424" r:id="rId58"/>
    <p:sldId id="425" r:id="rId59"/>
    <p:sldId id="426" r:id="rId60"/>
    <p:sldId id="427" r:id="rId61"/>
    <p:sldId id="428" r:id="rId62"/>
    <p:sldId id="429" r:id="rId63"/>
    <p:sldId id="419" r:id="rId64"/>
    <p:sldId id="430" r:id="rId65"/>
    <p:sldId id="432" r:id="rId66"/>
    <p:sldId id="454" r:id="rId67"/>
    <p:sldId id="455" r:id="rId68"/>
    <p:sldId id="456" r:id="rId69"/>
    <p:sldId id="457" r:id="rId70"/>
    <p:sldId id="458" r:id="rId71"/>
    <p:sldId id="459" r:id="rId72"/>
    <p:sldId id="971" r:id="rId73"/>
    <p:sldId id="390" r:id="rId74"/>
    <p:sldId id="391" r:id="rId75"/>
    <p:sldId id="392" r:id="rId76"/>
    <p:sldId id="393" r:id="rId77"/>
    <p:sldId id="394" r:id="rId78"/>
    <p:sldId id="395" r:id="rId79"/>
    <p:sldId id="396" r:id="rId80"/>
    <p:sldId id="397" r:id="rId81"/>
    <p:sldId id="398" r:id="rId82"/>
    <p:sldId id="399" r:id="rId83"/>
    <p:sldId id="972" r:id="rId84"/>
    <p:sldId id="969" r:id="rId85"/>
    <p:sldId id="460" r:id="rId86"/>
    <p:sldId id="826" r:id="rId87"/>
    <p:sldId id="464" r:id="rId88"/>
    <p:sldId id="865" r:id="rId89"/>
    <p:sldId id="888" r:id="rId90"/>
    <p:sldId id="889" r:id="rId91"/>
    <p:sldId id="890" r:id="rId92"/>
    <p:sldId id="891" r:id="rId93"/>
    <p:sldId id="892" r:id="rId94"/>
    <p:sldId id="893" r:id="rId95"/>
    <p:sldId id="894" r:id="rId96"/>
    <p:sldId id="895" r:id="rId97"/>
    <p:sldId id="954" r:id="rId98"/>
    <p:sldId id="898" r:id="rId99"/>
    <p:sldId id="899" r:id="rId100"/>
    <p:sldId id="900" r:id="rId101"/>
    <p:sldId id="901" r:id="rId102"/>
    <p:sldId id="903" r:id="rId103"/>
    <p:sldId id="904" r:id="rId104"/>
    <p:sldId id="905" r:id="rId105"/>
    <p:sldId id="906" r:id="rId106"/>
    <p:sldId id="955" r:id="rId107"/>
    <p:sldId id="968" r:id="rId108"/>
    <p:sldId id="967" r:id="rId109"/>
    <p:sldId id="966" r:id="rId110"/>
    <p:sldId id="965" r:id="rId111"/>
    <p:sldId id="964" r:id="rId112"/>
    <p:sldId id="963" r:id="rId113"/>
    <p:sldId id="962" r:id="rId114"/>
    <p:sldId id="961" r:id="rId115"/>
    <p:sldId id="960" r:id="rId116"/>
    <p:sldId id="959" r:id="rId117"/>
    <p:sldId id="958" r:id="rId118"/>
    <p:sldId id="957" r:id="rId119"/>
    <p:sldId id="956" r:id="rId120"/>
    <p:sldId id="973" r:id="rId121"/>
    <p:sldId id="975" r:id="rId122"/>
    <p:sldId id="974" r:id="rId123"/>
    <p:sldId id="502" r:id="rId124"/>
    <p:sldId id="503" r:id="rId125"/>
    <p:sldId id="795" r:id="rId126"/>
    <p:sldId id="796" r:id="rId127"/>
    <p:sldId id="797" r:id="rId128"/>
    <p:sldId id="794" r:id="rId129"/>
    <p:sldId id="571" r:id="rId130"/>
    <p:sldId id="859" r:id="rId131"/>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91422" autoAdjust="0"/>
  </p:normalViewPr>
  <p:slideViewPr>
    <p:cSldViewPr>
      <p:cViewPr varScale="1">
        <p:scale>
          <a:sx n="104" d="100"/>
          <a:sy n="104" d="100"/>
        </p:scale>
        <p:origin x="552" y="12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presProps" Target="pres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notesMaster" Target="notesMasters/notesMaster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83</a:t>
            </a:fld>
            <a:endParaRPr lang="en-US" dirty="0"/>
          </a:p>
        </p:txBody>
      </p:sp>
    </p:spTree>
    <p:extLst>
      <p:ext uri="{BB962C8B-B14F-4D97-AF65-F5344CB8AC3E}">
        <p14:creationId xmlns:p14="http://schemas.microsoft.com/office/powerpoint/2010/main" val="262287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A3953D-5909-4241-B856-34C355E70D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87</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36862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3250458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67245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03377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0155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11242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4994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9231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38723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1713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28525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7069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213725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8/6/2021</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445681219"/>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8/6/2021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1685768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8/6/2021</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703285584"/>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8/6/2021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633937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8/6/2021</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6131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8/6/2021</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111000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8/6/2021</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4840108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8/6/2021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0272858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8/6/2021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40249519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8/6/2021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012763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8/6/2021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2567156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291603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842527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134929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8/6/2021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43694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8/6/2021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37134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8/6/2021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473348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609371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377398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362999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77611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84904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535811536"/>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8/6/2021</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63157843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8/6/2021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8638566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8.pn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1.xml"/></Relationships>
</file>

<file path=ppt/slides/_rels/slide8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865338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dead to life. Cause grace rewrote my story, I’ll testify</a:t>
            </a:r>
          </a:p>
          <a:p>
            <a:pPr marL="0" indent="0" algn="ctr">
              <a:buNone/>
            </a:pPr>
            <a:r>
              <a:rPr lang="en-US" sz="4000" dirty="0">
                <a:solidFill>
                  <a:schemeClr val="bg1"/>
                </a:solidFill>
                <a:latin typeface="Arial"/>
                <a:ea typeface="+mn-lt"/>
                <a:cs typeface="+mn-lt"/>
              </a:rPr>
              <a:t>By Jesus Christ the righteous I’m Justified . This is </a:t>
            </a:r>
          </a:p>
        </p:txBody>
      </p:sp>
    </p:spTree>
    <p:extLst>
      <p:ext uri="{BB962C8B-B14F-4D97-AF65-F5344CB8AC3E}">
        <p14:creationId xmlns:p14="http://schemas.microsoft.com/office/powerpoint/2010/main" val="265088529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Trust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538368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Matthew 7:7-8</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7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"Ask, and it will be given to you; seek, and you will find; knock, and it will be opened to you.</a:t>
            </a:r>
            <a:r>
              <a:rPr lang="en-US" sz="3600" dirty="0">
                <a:effectLst/>
                <a:latin typeface="Verdana" panose="020B0604030504040204" pitchFamily="34" charset="0"/>
                <a:ea typeface="Calibri" panose="020F0502020204030204" pitchFamily="34" charset="0"/>
                <a:cs typeface="Times New Roman" panose="02020603050405020304" pitchFamily="18" charset="0"/>
              </a:rPr>
              <a:t> 8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everyone who asks receives, and he who seeks finds, and to him who knocks it will be opened.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13032730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145:9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 Lord is good to all, and his mercy is over all that he has made”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29741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34:8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“Oh, taste and see that the Lord is good! Blessed is the man who takes refuge in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916876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Patience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856246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37:7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“Rest in the LORD, and wait patiently for Him; Do not fret because of him who prospers in his way, Because of the man who brings wicked schemes to pass”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630091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Courage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670427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Joshua 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“Have I not commanded you? Be strong and of good courage; do not be afraid, nor be dismayed, for the LORD your God is with you wherever you go."</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310313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Determination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377549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Jeremiah 29:11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I know the plans I have for you, declares the Lord, plans for welfare and not for evil, to give you a future and a hope”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39035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My Testimony. This is my Testimony. This is my testimony from from dead to life. Cause grace</a:t>
            </a:r>
          </a:p>
        </p:txBody>
      </p:sp>
    </p:spTree>
    <p:extLst>
      <p:ext uri="{BB962C8B-B14F-4D97-AF65-F5344CB8AC3E}">
        <p14:creationId xmlns:p14="http://schemas.microsoft.com/office/powerpoint/2010/main" val="234309771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Strength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7233763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4:13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 can do all things through Christ who strengthens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680181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Endurance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697230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5:3-4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More than that, we rejoice in our sufferings, knowing that suffering produces endurance, 4 and endurance produces character, and character produces hope…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619549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James 1:12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“Blessed is the man who remains steadfast under trial, for when he has stood the test he will receive the crown of life, which God has promised to those who love him”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100862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10:36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you have need of endurance, so that when you have done the will of God you may receive what is promised”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179915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Timothy 3:16-17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All Scripture is breathed out by God and profitable for teaching, for reproof, for correction, and for training in righteousness, 17 that the man of God may be competent, equipped for every good work.</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66066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What requests are you still waiting for God to answer?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071954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Which of His attributes assure you that He is working on your behalf?</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379042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Do you want the Lord’s will above all else, even if He doesn’t give you what you want when you desire? If not, what is keeping you from trusting Him?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0036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rewrote my story, I’ll testify By Jesus righteous I’m Justified. This is my testimony. This is my testimony.</a:t>
            </a:r>
          </a:p>
        </p:txBody>
      </p:sp>
    </p:spTree>
    <p:extLst>
      <p:ext uri="{BB962C8B-B14F-4D97-AF65-F5344CB8AC3E}">
        <p14:creationId xmlns:p14="http://schemas.microsoft.com/office/powerpoint/2010/main" val="17240759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4736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64166114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If I’m not dead your not done. Greater things are still to come Oh I believe. If I’m not dead your not done. </a:t>
            </a:r>
          </a:p>
        </p:txBody>
      </p:sp>
    </p:spTree>
    <p:extLst>
      <p:ext uri="{BB962C8B-B14F-4D97-AF65-F5344CB8AC3E}">
        <p14:creationId xmlns:p14="http://schemas.microsoft.com/office/powerpoint/2010/main" val="1136045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Greater things are still to come Oh I believe. If I’m not dead your not done. Greater things are still to </a:t>
            </a:r>
          </a:p>
        </p:txBody>
      </p:sp>
    </p:spTree>
    <p:extLst>
      <p:ext uri="{BB962C8B-B14F-4D97-AF65-F5344CB8AC3E}">
        <p14:creationId xmlns:p14="http://schemas.microsoft.com/office/powerpoint/2010/main" val="2322652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come Oh I believe. If I’m not dead your not done your not done. Greater things are still to come. Oh I</a:t>
            </a:r>
          </a:p>
        </p:txBody>
      </p:sp>
    </p:spTree>
    <p:extLst>
      <p:ext uri="{BB962C8B-B14F-4D97-AF65-F5344CB8AC3E}">
        <p14:creationId xmlns:p14="http://schemas.microsoft.com/office/powerpoint/2010/main" val="1819199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Believe. This is My testimony from death to life. Cause Grace rewrote my story, I’ll testify. By Jesus</a:t>
            </a:r>
          </a:p>
        </p:txBody>
      </p:sp>
    </p:spTree>
    <p:extLst>
      <p:ext uri="{BB962C8B-B14F-4D97-AF65-F5344CB8AC3E}">
        <p14:creationId xmlns:p14="http://schemas.microsoft.com/office/powerpoint/2010/main" val="2072914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Christ the righteous </a:t>
            </a:r>
            <a:r>
              <a:rPr lang="en-US" sz="4000" dirty="0" err="1">
                <a:solidFill>
                  <a:schemeClr val="bg1"/>
                </a:solidFill>
                <a:latin typeface="Arial"/>
                <a:ea typeface="+mn-lt"/>
                <a:cs typeface="+mn-lt"/>
              </a:rPr>
              <a:t>im</a:t>
            </a:r>
            <a:r>
              <a:rPr lang="en-US" sz="4000" dirty="0">
                <a:solidFill>
                  <a:schemeClr val="bg1"/>
                </a:solidFill>
                <a:latin typeface="Arial"/>
                <a:ea typeface="+mn-lt"/>
                <a:cs typeface="+mn-lt"/>
              </a:rPr>
              <a:t> Justified. This is my testimony. This is My Testimony. This is My </a:t>
            </a:r>
          </a:p>
        </p:txBody>
      </p:sp>
    </p:spTree>
    <p:extLst>
      <p:ext uri="{BB962C8B-B14F-4D97-AF65-F5344CB8AC3E}">
        <p14:creationId xmlns:p14="http://schemas.microsoft.com/office/powerpoint/2010/main" val="2551988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Testimony from death to life. Cause grace rewrote my story, I’ll testify. By Jesus Christ the righteous I’m</a:t>
            </a:r>
          </a:p>
        </p:txBody>
      </p:sp>
    </p:spTree>
    <p:extLst>
      <p:ext uri="{BB962C8B-B14F-4D97-AF65-F5344CB8AC3E}">
        <p14:creationId xmlns:p14="http://schemas.microsoft.com/office/powerpoint/2010/main" val="1073873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Justified. This is my Testimony. This is My Testimony.</a:t>
            </a:r>
          </a:p>
        </p:txBody>
      </p:sp>
    </p:spTree>
    <p:extLst>
      <p:ext uri="{BB962C8B-B14F-4D97-AF65-F5344CB8AC3E}">
        <p14:creationId xmlns:p14="http://schemas.microsoft.com/office/powerpoint/2010/main" val="1530581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My Testimony</a:t>
            </a:r>
          </a:p>
          <a:p>
            <a:pPr marL="0" indent="0" algn="ctr">
              <a:buNone/>
            </a:pPr>
            <a:r>
              <a:rPr lang="en-US" sz="4400" b="1" dirty="0">
                <a:solidFill>
                  <a:schemeClr val="bg1"/>
                </a:solidFill>
                <a:latin typeface="Arial"/>
                <a:ea typeface="+mn-lt"/>
                <a:cs typeface="+mn-lt"/>
              </a:rPr>
              <a:t>(Elevation Worship)</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35286841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Raise A Hallelujah”</a:t>
            </a:r>
          </a:p>
        </p:txBody>
      </p:sp>
    </p:spTree>
    <p:extLst>
      <p:ext uri="{BB962C8B-B14F-4D97-AF65-F5344CB8AC3E}">
        <p14:creationId xmlns:p14="http://schemas.microsoft.com/office/powerpoint/2010/main" val="3751750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 raise a hallelujah, In the presence of my enemies. I raise a hallelujah, louder than the unbelief. I raise a</a:t>
            </a:r>
          </a:p>
        </p:txBody>
      </p:sp>
    </p:spTree>
    <p:extLst>
      <p:ext uri="{BB962C8B-B14F-4D97-AF65-F5344CB8AC3E}">
        <p14:creationId xmlns:p14="http://schemas.microsoft.com/office/powerpoint/2010/main" val="1034692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Hallelujah, my weapon is a melody. I raise a hallelujah, heaven comes to fight for me.</a:t>
            </a:r>
          </a:p>
        </p:txBody>
      </p:sp>
    </p:spTree>
    <p:extLst>
      <p:ext uri="{BB962C8B-B14F-4D97-AF65-F5344CB8AC3E}">
        <p14:creationId xmlns:p14="http://schemas.microsoft.com/office/powerpoint/2010/main" val="2804924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sing in the middle of the storm. Louder and louder, you’re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hear my praises roar.</a:t>
            </a:r>
          </a:p>
        </p:txBody>
      </p:sp>
    </p:spTree>
    <p:extLst>
      <p:ext uri="{BB962C8B-B14F-4D97-AF65-F5344CB8AC3E}">
        <p14:creationId xmlns:p14="http://schemas.microsoft.com/office/powerpoint/2010/main" val="39657326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Up from the ashes, hope will arise. Death is defeated the king is alive. I raise a hallelujah, with</a:t>
            </a:r>
          </a:p>
        </p:txBody>
      </p:sp>
    </p:spTree>
    <p:extLst>
      <p:ext uri="{BB962C8B-B14F-4D97-AF65-F5344CB8AC3E}">
        <p14:creationId xmlns:p14="http://schemas.microsoft.com/office/powerpoint/2010/main" val="24664008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Everything inside of me. I raise a hallelujah, I will watch the darkness flee. I raise a hallelujah, In the </a:t>
            </a:r>
          </a:p>
        </p:txBody>
      </p:sp>
    </p:spTree>
    <p:extLst>
      <p:ext uri="{BB962C8B-B14F-4D97-AF65-F5344CB8AC3E}">
        <p14:creationId xmlns:p14="http://schemas.microsoft.com/office/powerpoint/2010/main" val="37281550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middle of the mystery. I raise a hallelujah, fear you lost your hold on me.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sing in the middle</a:t>
            </a:r>
          </a:p>
        </p:txBody>
      </p:sp>
    </p:spTree>
    <p:extLst>
      <p:ext uri="{BB962C8B-B14F-4D97-AF65-F5344CB8AC3E}">
        <p14:creationId xmlns:p14="http://schemas.microsoft.com/office/powerpoint/2010/main" val="21910388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storm. Louder and louder. You’re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hear my praises roar. Up from the ashes. Hope will arise</a:t>
            </a:r>
          </a:p>
        </p:txBody>
      </p:sp>
    </p:spTree>
    <p:extLst>
      <p:ext uri="{BB962C8B-B14F-4D97-AF65-F5344CB8AC3E}">
        <p14:creationId xmlns:p14="http://schemas.microsoft.com/office/powerpoint/2010/main" val="16684941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death is defeated the king is alive. Sing a little louder(in the presence of my enemies. Sing a little</a:t>
            </a:r>
          </a:p>
        </p:txBody>
      </p:sp>
    </p:spTree>
    <p:extLst>
      <p:ext uri="{BB962C8B-B14F-4D97-AF65-F5344CB8AC3E}">
        <p14:creationId xmlns:p14="http://schemas.microsoft.com/office/powerpoint/2010/main" val="17054203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louder. (louder than the unbelief). Sing a little louder(my weapon is a melody. Sing a little louder.</a:t>
            </a:r>
          </a:p>
        </p:txBody>
      </p:sp>
    </p:spTree>
    <p:extLst>
      <p:ext uri="{BB962C8B-B14F-4D97-AF65-F5344CB8AC3E}">
        <p14:creationId xmlns:p14="http://schemas.microsoft.com/office/powerpoint/2010/main" val="3772813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I saw </a:t>
            </a:r>
            <a:r>
              <a:rPr lang="en-US" sz="4000" dirty="0" err="1">
                <a:solidFill>
                  <a:schemeClr val="bg1"/>
                </a:solidFill>
                <a:latin typeface="Arial" panose="020B0604020202020204" pitchFamily="34" charset="0"/>
                <a:cs typeface="Arial" panose="020B0604020202020204" pitchFamily="34" charset="0"/>
              </a:rPr>
              <a:t>satan</a:t>
            </a:r>
            <a:r>
              <a:rPr lang="en-US" sz="4000" dirty="0">
                <a:solidFill>
                  <a:schemeClr val="bg1"/>
                </a:solidFill>
                <a:latin typeface="Arial" panose="020B0604020202020204" pitchFamily="34" charset="0"/>
                <a:cs typeface="Arial" panose="020B0604020202020204" pitchFamily="34" charset="0"/>
              </a:rPr>
              <a:t> fall like lightning. I saw darkness run for cover. But still the miracle that I just can’t get over </a:t>
            </a:r>
            <a:br>
              <a:rPr lang="en-US" sz="4000" dirty="0">
                <a:solidFill>
                  <a:schemeClr val="bg1"/>
                </a:solidFill>
                <a:latin typeface="Arial" panose="020B0604020202020204" pitchFamily="34" charset="0"/>
                <a:cs typeface="Arial" panose="020B0604020202020204" pitchFamily="34" charset="0"/>
              </a:rPr>
            </a:br>
            <a:endParaRPr lang="en-US" sz="4000" dirty="0">
              <a:solidFill>
                <a:schemeClr val="bg1"/>
              </a:solidFill>
              <a:latin typeface="Arial" panose="020B0604020202020204" pitchFamily="34" charset="0"/>
              <a:ea typeface="+mn-lt"/>
              <a:cs typeface="Arial" panose="020B0604020202020204" pitchFamily="34" charset="0"/>
            </a:endParaRPr>
          </a:p>
        </p:txBody>
      </p:sp>
    </p:spTree>
    <p:extLst>
      <p:ext uri="{BB962C8B-B14F-4D97-AF65-F5344CB8AC3E}">
        <p14:creationId xmlns:p14="http://schemas.microsoft.com/office/powerpoint/2010/main" val="4256914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(heaven comes to fight for me) Sing a little louder(in the presence of my enemies). Sing a little louder</a:t>
            </a:r>
          </a:p>
        </p:txBody>
      </p:sp>
    </p:spTree>
    <p:extLst>
      <p:ext uri="{BB962C8B-B14F-4D97-AF65-F5344CB8AC3E}">
        <p14:creationId xmlns:p14="http://schemas.microsoft.com/office/powerpoint/2010/main" val="10629700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(louder than the unbelief) Sing a little louder(my weapon is a melody).Sing a little louder( Heaven  </a:t>
            </a:r>
          </a:p>
        </p:txBody>
      </p:sp>
    </p:spTree>
    <p:extLst>
      <p:ext uri="{BB962C8B-B14F-4D97-AF65-F5344CB8AC3E}">
        <p14:creationId xmlns:p14="http://schemas.microsoft.com/office/powerpoint/2010/main" val="22013325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comes o fight for me. Sing a little louder. Cause </a:t>
            </a:r>
            <a:r>
              <a:rPr lang="en-US" sz="4000" dirty="0" err="1">
                <a:solidFill>
                  <a:schemeClr val="bg1"/>
                </a:solidFill>
                <a:latin typeface="Arial"/>
                <a:ea typeface="+mn-lt"/>
                <a:cs typeface="+mn-lt"/>
              </a:rPr>
              <a:t>im</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sing . In the middle of this storm louder and </a:t>
            </a:r>
          </a:p>
        </p:txBody>
      </p:sp>
    </p:spTree>
    <p:extLst>
      <p:ext uri="{BB962C8B-B14F-4D97-AF65-F5344CB8AC3E}">
        <p14:creationId xmlns:p14="http://schemas.microsoft.com/office/powerpoint/2010/main" val="37090478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louder your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hear my praises roar. Up from the ashes. Hope will arise. Death is defeated. The </a:t>
            </a:r>
          </a:p>
        </p:txBody>
      </p:sp>
    </p:spTree>
    <p:extLst>
      <p:ext uri="{BB962C8B-B14F-4D97-AF65-F5344CB8AC3E}">
        <p14:creationId xmlns:p14="http://schemas.microsoft.com/office/powerpoint/2010/main" val="28244213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king is alive. Cause </a:t>
            </a:r>
            <a:r>
              <a:rPr lang="en-US" sz="4000" dirty="0" err="1">
                <a:solidFill>
                  <a:schemeClr val="bg1"/>
                </a:solidFill>
                <a:latin typeface="Arial"/>
                <a:ea typeface="+mn-lt"/>
                <a:cs typeface="+mn-lt"/>
              </a:rPr>
              <a:t>im</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sing . In the middle of this storm louder and louder. You’re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hear my</a:t>
            </a:r>
          </a:p>
        </p:txBody>
      </p:sp>
    </p:spTree>
    <p:extLst>
      <p:ext uri="{BB962C8B-B14F-4D97-AF65-F5344CB8AC3E}">
        <p14:creationId xmlns:p14="http://schemas.microsoft.com/office/powerpoint/2010/main" val="4013377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praises roar. Up from the ashes hope will arise. Death is defeated , The king is alive.</a:t>
            </a:r>
          </a:p>
        </p:txBody>
      </p:sp>
    </p:spTree>
    <p:extLst>
      <p:ext uri="{BB962C8B-B14F-4D97-AF65-F5344CB8AC3E}">
        <p14:creationId xmlns:p14="http://schemas.microsoft.com/office/powerpoint/2010/main" val="11077733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“Glorious Day”</a:t>
            </a:r>
          </a:p>
          <a:p>
            <a:pPr marL="0" indent="0" algn="ctr">
              <a:buNone/>
            </a:pPr>
            <a:r>
              <a:rPr lang="en-US" sz="4400" b="1" dirty="0">
                <a:solidFill>
                  <a:schemeClr val="bg1"/>
                </a:solidFill>
                <a:latin typeface="Arial"/>
                <a:ea typeface="+mn-lt"/>
                <a:cs typeface="+mn-lt"/>
              </a:rPr>
              <a:t>(Passion)</a:t>
            </a:r>
          </a:p>
        </p:txBody>
      </p:sp>
    </p:spTree>
    <p:extLst>
      <p:ext uri="{BB962C8B-B14F-4D97-AF65-F5344CB8AC3E}">
        <p14:creationId xmlns:p14="http://schemas.microsoft.com/office/powerpoint/2010/main" val="2590855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 was buried beneath my shame. Who could carry that kind of weight. It was my tomb till I met you.</a:t>
            </a:r>
          </a:p>
        </p:txBody>
      </p:sp>
    </p:spTree>
    <p:extLst>
      <p:ext uri="{BB962C8B-B14F-4D97-AF65-F5344CB8AC3E}">
        <p14:creationId xmlns:p14="http://schemas.microsoft.com/office/powerpoint/2010/main" val="12981558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 was breathing but not alive. All my failures I try to hide. It was my tomb, Yeah Till I met you. </a:t>
            </a:r>
          </a:p>
        </p:txBody>
      </p:sp>
    </p:spTree>
    <p:extLst>
      <p:ext uri="{BB962C8B-B14F-4D97-AF65-F5344CB8AC3E}">
        <p14:creationId xmlns:p14="http://schemas.microsoft.com/office/powerpoint/2010/main" val="3144385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 Called My Name And I ran out out of that Grave. Out of the darkness Into your Glorious Day.</a:t>
            </a:r>
          </a:p>
        </p:txBody>
      </p:sp>
    </p:spTree>
    <p:extLst>
      <p:ext uri="{BB962C8B-B14F-4D97-AF65-F5344CB8AC3E}">
        <p14:creationId xmlns:p14="http://schemas.microsoft.com/office/powerpoint/2010/main" val="4128558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My name is registered in heaven. I believe in signs and wonders. I have resurrection power. Still the </a:t>
            </a:r>
          </a:p>
        </p:txBody>
      </p:sp>
    </p:spTree>
    <p:extLst>
      <p:ext uri="{BB962C8B-B14F-4D97-AF65-F5344CB8AC3E}">
        <p14:creationId xmlns:p14="http://schemas.microsoft.com/office/powerpoint/2010/main" val="39679923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 Called My Name And I ran out out of that Grave. Out of the darkness Into your Glorious Day.</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2942817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Now your Mercy has saved my soul. Now your freedom is all that I know. The old made New. Jesus</a:t>
            </a:r>
          </a:p>
        </p:txBody>
      </p:sp>
    </p:spTree>
    <p:extLst>
      <p:ext uri="{BB962C8B-B14F-4D97-AF65-F5344CB8AC3E}">
        <p14:creationId xmlns:p14="http://schemas.microsoft.com/office/powerpoint/2010/main" val="38337148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When I met you. When you called my Name and I ran out of that grave. Out of the darkness into your</a:t>
            </a:r>
          </a:p>
        </p:txBody>
      </p:sp>
    </p:spTree>
    <p:extLst>
      <p:ext uri="{BB962C8B-B14F-4D97-AF65-F5344CB8AC3E}">
        <p14:creationId xmlns:p14="http://schemas.microsoft.com/office/powerpoint/2010/main" val="20486873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Glorious Day. You called my name and I ran out of that Grave. Out of the darkness into your Glorious </a:t>
            </a:r>
          </a:p>
        </p:txBody>
      </p:sp>
    </p:spTree>
    <p:extLst>
      <p:ext uri="{BB962C8B-B14F-4D97-AF65-F5344CB8AC3E}">
        <p14:creationId xmlns:p14="http://schemas.microsoft.com/office/powerpoint/2010/main" val="42590902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Day. I needed Rescue My sin was heavy. But chains break at the weight of your Glory. I needed shelter</a:t>
            </a:r>
          </a:p>
        </p:txBody>
      </p:sp>
    </p:spTree>
    <p:extLst>
      <p:ext uri="{BB962C8B-B14F-4D97-AF65-F5344CB8AC3E}">
        <p14:creationId xmlns:p14="http://schemas.microsoft.com/office/powerpoint/2010/main" val="15863674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 was an orphan. Now you call me a citizen of Heaven. When I was broken you were my healing</a:t>
            </a:r>
          </a:p>
        </p:txBody>
      </p:sp>
    </p:spTree>
    <p:extLst>
      <p:ext uri="{BB962C8B-B14F-4D97-AF65-F5344CB8AC3E}">
        <p14:creationId xmlns:p14="http://schemas.microsoft.com/office/powerpoint/2010/main" val="20537638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now your love is the air that I’m breathing. I have a future my eyes are open. Cause when you call my  </a:t>
            </a:r>
          </a:p>
        </p:txBody>
      </p:sp>
    </p:spTree>
    <p:extLst>
      <p:ext uri="{BB962C8B-B14F-4D97-AF65-F5344CB8AC3E}">
        <p14:creationId xmlns:p14="http://schemas.microsoft.com/office/powerpoint/2010/main" val="29397337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Name</a:t>
            </a:r>
          </a:p>
        </p:txBody>
      </p:sp>
    </p:spTree>
    <p:extLst>
      <p:ext uri="{BB962C8B-B14F-4D97-AF65-F5344CB8AC3E}">
        <p14:creationId xmlns:p14="http://schemas.microsoft.com/office/powerpoint/2010/main" val="4697179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I ran out of that Grave. Out of the darkness. Into your Glorious Day. You Called my Name and I ran </a:t>
            </a:r>
          </a:p>
        </p:txBody>
      </p:sp>
    </p:spTree>
    <p:extLst>
      <p:ext uri="{BB962C8B-B14F-4D97-AF65-F5344CB8AC3E}">
        <p14:creationId xmlns:p14="http://schemas.microsoft.com/office/powerpoint/2010/main" val="21923321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Out of that Grave. Out of the darkness. Into your Glorious Day. </a:t>
            </a:r>
          </a:p>
        </p:txBody>
      </p:sp>
    </p:spTree>
    <p:extLst>
      <p:ext uri="{BB962C8B-B14F-4D97-AF65-F5344CB8AC3E}">
        <p14:creationId xmlns:p14="http://schemas.microsoft.com/office/powerpoint/2010/main" val="2946662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Miracles that I just cant get over. My name is registered in heaven. My praise belongs to you</a:t>
            </a:r>
          </a:p>
        </p:txBody>
      </p:sp>
    </p:spTree>
    <p:extLst>
      <p:ext uri="{BB962C8B-B14F-4D97-AF65-F5344CB8AC3E}">
        <p14:creationId xmlns:p14="http://schemas.microsoft.com/office/powerpoint/2010/main" val="8632764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“Holy Spirit”</a:t>
            </a:r>
          </a:p>
        </p:txBody>
      </p:sp>
    </p:spTree>
    <p:extLst>
      <p:ext uri="{BB962C8B-B14F-4D97-AF65-F5344CB8AC3E}">
        <p14:creationId xmlns:p14="http://schemas.microsoft.com/office/powerpoint/2010/main" val="33751415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There’s nothing worth more. That could ever come close. No thing can compare. You’re our living hope.</a:t>
            </a:r>
          </a:p>
        </p:txBody>
      </p:sp>
    </p:spTree>
    <p:extLst>
      <p:ext uri="{BB962C8B-B14F-4D97-AF65-F5344CB8AC3E}">
        <p14:creationId xmlns:p14="http://schemas.microsoft.com/office/powerpoint/2010/main" val="19759515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presence Lord. I’ve tasted and seen of the sweetest of loves. Where my heart becomes free </a:t>
            </a:r>
          </a:p>
        </p:txBody>
      </p:sp>
    </p:spTree>
    <p:extLst>
      <p:ext uri="{BB962C8B-B14F-4D97-AF65-F5344CB8AC3E}">
        <p14:creationId xmlns:p14="http://schemas.microsoft.com/office/powerpoint/2010/main" val="34062965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my shame is undone.  Your presence, Lord.</a:t>
            </a:r>
          </a:p>
          <a:p>
            <a:pPr marL="0" indent="0" algn="ctr">
              <a:buNone/>
            </a:pPr>
            <a:r>
              <a:rPr lang="en-US" sz="4000" dirty="0">
                <a:solidFill>
                  <a:schemeClr val="bg1"/>
                </a:solidFill>
                <a:latin typeface="Arial"/>
                <a:ea typeface="+mn-lt"/>
                <a:cs typeface="+mn-lt"/>
              </a:rPr>
              <a:t>Holy spirit you are welcome here. Come flood this</a:t>
            </a:r>
          </a:p>
        </p:txBody>
      </p:sp>
    </p:spTree>
    <p:extLst>
      <p:ext uri="{BB962C8B-B14F-4D97-AF65-F5344CB8AC3E}">
        <p14:creationId xmlns:p14="http://schemas.microsoft.com/office/powerpoint/2010/main" val="2279593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place and fill the atmosphere. Your glory God is what  our hearts long for. To be </a:t>
            </a:r>
            <a:r>
              <a:rPr lang="en-US" sz="4000" dirty="0" err="1">
                <a:solidFill>
                  <a:schemeClr val="bg1"/>
                </a:solidFill>
                <a:latin typeface="Arial"/>
                <a:ea typeface="+mn-lt"/>
                <a:cs typeface="+mn-lt"/>
              </a:rPr>
              <a:t>overcomed</a:t>
            </a:r>
            <a:r>
              <a:rPr lang="en-US" sz="4000" dirty="0">
                <a:solidFill>
                  <a:schemeClr val="bg1"/>
                </a:solidFill>
                <a:latin typeface="Arial"/>
                <a:ea typeface="+mn-lt"/>
                <a:cs typeface="+mn-lt"/>
              </a:rPr>
              <a:t>. By your</a:t>
            </a:r>
          </a:p>
        </p:txBody>
      </p:sp>
    </p:spTree>
    <p:extLst>
      <p:ext uri="{BB962C8B-B14F-4D97-AF65-F5344CB8AC3E}">
        <p14:creationId xmlns:p14="http://schemas.microsoft.com/office/powerpoint/2010/main" val="41920235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presence Lord. There’s nothing worth more. That could ever come close. No thing can compare. </a:t>
            </a:r>
          </a:p>
        </p:txBody>
      </p:sp>
    </p:spTree>
    <p:extLst>
      <p:ext uri="{BB962C8B-B14F-4D97-AF65-F5344CB8AC3E}">
        <p14:creationId xmlns:p14="http://schemas.microsoft.com/office/powerpoint/2010/main" val="32386155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you’re living hope. Your presence, Lord. I’ve tasted and seen of the sweetest of loves. Where my heart </a:t>
            </a:r>
          </a:p>
        </p:txBody>
      </p:sp>
    </p:spTree>
    <p:extLst>
      <p:ext uri="{BB962C8B-B14F-4D97-AF65-F5344CB8AC3E}">
        <p14:creationId xmlns:p14="http://schemas.microsoft.com/office/powerpoint/2010/main" val="26812040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becomes free and my shame is undone. Your presence, Lord. Holy spirit you are welcome here</a:t>
            </a:r>
          </a:p>
        </p:txBody>
      </p:sp>
    </p:spTree>
    <p:extLst>
      <p:ext uri="{BB962C8B-B14F-4D97-AF65-F5344CB8AC3E}">
        <p14:creationId xmlns:p14="http://schemas.microsoft.com/office/powerpoint/2010/main" val="13878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Come flood this place and fill the atmosphere. Your glory God is what our hearts long for. To be </a:t>
            </a:r>
          </a:p>
        </p:txBody>
      </p:sp>
    </p:spTree>
    <p:extLst>
      <p:ext uri="{BB962C8B-B14F-4D97-AF65-F5344CB8AC3E}">
        <p14:creationId xmlns:p14="http://schemas.microsoft.com/office/powerpoint/2010/main" val="18398317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overcome by your presence Lord. Your presence Lord. Let us become more aware of your presence</a:t>
            </a:r>
          </a:p>
        </p:txBody>
      </p:sp>
    </p:spTree>
    <p:extLst>
      <p:ext uri="{BB962C8B-B14F-4D97-AF65-F5344CB8AC3E}">
        <p14:creationId xmlns:p14="http://schemas.microsoft.com/office/powerpoint/2010/main" val="2802512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forever. This is my testimony from dead to life. Cause grace rewrote my story, I’ll testify By Jesus </a:t>
            </a:r>
          </a:p>
        </p:txBody>
      </p:sp>
    </p:spTree>
    <p:extLst>
      <p:ext uri="{BB962C8B-B14F-4D97-AF65-F5344CB8AC3E}">
        <p14:creationId xmlns:p14="http://schemas.microsoft.com/office/powerpoint/2010/main" val="14756619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Let us experience the Glory of your goodness. Let us become. More aware of your presence. Let us </a:t>
            </a:r>
          </a:p>
        </p:txBody>
      </p:sp>
    </p:spTree>
    <p:extLst>
      <p:ext uri="{BB962C8B-B14F-4D97-AF65-F5344CB8AC3E}">
        <p14:creationId xmlns:p14="http://schemas.microsoft.com/office/powerpoint/2010/main" val="11264031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experience the Glory of your goodness. Let us become more aware of your presence. Let us </a:t>
            </a:r>
          </a:p>
        </p:txBody>
      </p:sp>
    </p:spTree>
    <p:extLst>
      <p:ext uri="{BB962C8B-B14F-4D97-AF65-F5344CB8AC3E}">
        <p14:creationId xmlns:p14="http://schemas.microsoft.com/office/powerpoint/2010/main" val="6089064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the atmosphere/ Your glory God is what our heart longs for to be overcome. By your presence Lord.</a:t>
            </a:r>
          </a:p>
        </p:txBody>
      </p:sp>
    </p:spTree>
    <p:extLst>
      <p:ext uri="{BB962C8B-B14F-4D97-AF65-F5344CB8AC3E}">
        <p14:creationId xmlns:p14="http://schemas.microsoft.com/office/powerpoint/2010/main" val="10132078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“Great are you Lord”</a:t>
            </a:r>
          </a:p>
          <a:p>
            <a:pPr marL="0" indent="0" algn="ctr">
              <a:buNone/>
            </a:pPr>
            <a:r>
              <a:rPr lang="en-US" sz="4400" b="1" dirty="0">
                <a:solidFill>
                  <a:schemeClr val="bg1"/>
                </a:solidFill>
                <a:latin typeface="Arial"/>
                <a:ea typeface="+mn-lt"/>
                <a:cs typeface="+mn-lt"/>
              </a:rPr>
              <a:t>(All Sons and Daughters)</a:t>
            </a:r>
          </a:p>
        </p:txBody>
      </p:sp>
    </p:spTree>
    <p:extLst>
      <p:ext uri="{BB962C8B-B14F-4D97-AF65-F5344CB8AC3E}">
        <p14:creationId xmlns:p14="http://schemas.microsoft.com/office/powerpoint/2010/main" val="814640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give life, You are love. You bring light in the darkness. You give hope, You restore</a:t>
            </a:r>
          </a:p>
        </p:txBody>
      </p:sp>
    </p:spTree>
    <p:extLst>
      <p:ext uri="{BB962C8B-B14F-4D97-AF65-F5344CB8AC3E}">
        <p14:creationId xmlns:p14="http://schemas.microsoft.com/office/powerpoint/2010/main" val="37716858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Every heart that is broken. And great are you Lord. It’s your breath in our lungs so we</a:t>
            </a:r>
          </a:p>
        </p:txBody>
      </p:sp>
    </p:spTree>
    <p:extLst>
      <p:ext uri="{BB962C8B-B14F-4D97-AF65-F5344CB8AC3E}">
        <p14:creationId xmlns:p14="http://schemas.microsoft.com/office/powerpoint/2010/main" val="809999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Pour out our praise. We pour out our praise.</a:t>
            </a:r>
          </a:p>
          <a:p>
            <a:pPr marL="0" indent="0" algn="ctr">
              <a:buNone/>
            </a:pPr>
            <a:r>
              <a:rPr lang="en-US" sz="4000" dirty="0">
                <a:solidFill>
                  <a:schemeClr val="bg1"/>
                </a:solidFill>
                <a:latin typeface="Arial"/>
                <a:ea typeface="+mn-lt"/>
                <a:cs typeface="+mn-lt"/>
              </a:rPr>
              <a:t>It’s your breath in our lungs. So we pour out</a:t>
            </a:r>
          </a:p>
        </p:txBody>
      </p:sp>
    </p:spTree>
    <p:extLst>
      <p:ext uri="{BB962C8B-B14F-4D97-AF65-F5344CB8AC3E}">
        <p14:creationId xmlns:p14="http://schemas.microsoft.com/office/powerpoint/2010/main" val="9070520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praise to you only. You give life, you are love. You bring light to the darkness. You</a:t>
            </a:r>
          </a:p>
        </p:txBody>
      </p:sp>
    </p:spTree>
    <p:extLst>
      <p:ext uri="{BB962C8B-B14F-4D97-AF65-F5344CB8AC3E}">
        <p14:creationId xmlns:p14="http://schemas.microsoft.com/office/powerpoint/2010/main" val="4206817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Give hope, You restore. Every heart that is broken. Great are you Lord. It’s your breath</a:t>
            </a:r>
          </a:p>
        </p:txBody>
      </p:sp>
    </p:spTree>
    <p:extLst>
      <p:ext uri="{BB962C8B-B14F-4D97-AF65-F5344CB8AC3E}">
        <p14:creationId xmlns:p14="http://schemas.microsoft.com/office/powerpoint/2010/main" val="39363264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In our lungs. So we pour out our praise we pour out our praise. It’s your breath in our</a:t>
            </a:r>
          </a:p>
        </p:txBody>
      </p:sp>
    </p:spTree>
    <p:extLst>
      <p:ext uri="{BB962C8B-B14F-4D97-AF65-F5344CB8AC3E}">
        <p14:creationId xmlns:p14="http://schemas.microsoft.com/office/powerpoint/2010/main" val="3072471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Christ the righteous I’m Justified. This is my Testimony. This is my Testimony. Come together</a:t>
            </a:r>
          </a:p>
        </p:txBody>
      </p:sp>
    </p:spTree>
    <p:extLst>
      <p:ext uri="{BB962C8B-B14F-4D97-AF65-F5344CB8AC3E}">
        <p14:creationId xmlns:p14="http://schemas.microsoft.com/office/powerpoint/2010/main" val="40010308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b="1" dirty="0">
                <a:solidFill>
                  <a:schemeClr val="bg1"/>
                </a:solidFill>
                <a:latin typeface="Arial"/>
                <a:ea typeface="+mn-lt"/>
                <a:cs typeface="+mn-lt"/>
              </a:rPr>
              <a:t>Lungs so we pour out our praise to you only. It’s your breath in our lungs. So we </a:t>
            </a:r>
          </a:p>
        </p:txBody>
      </p:sp>
    </p:spTree>
    <p:extLst>
      <p:ext uri="{BB962C8B-B14F-4D97-AF65-F5344CB8AC3E}">
        <p14:creationId xmlns:p14="http://schemas.microsoft.com/office/powerpoint/2010/main" val="7135199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Pour out our praise we pour out our praise. It’s your breath in our lungs. So we pour out </a:t>
            </a:r>
          </a:p>
        </p:txBody>
      </p:sp>
    </p:spTree>
    <p:extLst>
      <p:ext uri="{BB962C8B-B14F-4D97-AF65-F5344CB8AC3E}">
        <p14:creationId xmlns:p14="http://schemas.microsoft.com/office/powerpoint/2010/main" val="5937288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Our praise to you only. And all the earth will shout your praise. Our hearts will cry, these</a:t>
            </a:r>
          </a:p>
        </p:txBody>
      </p:sp>
    </p:spTree>
    <p:extLst>
      <p:ext uri="{BB962C8B-B14F-4D97-AF65-F5344CB8AC3E}">
        <p14:creationId xmlns:p14="http://schemas.microsoft.com/office/powerpoint/2010/main" val="17646966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Bones will sing. Great are You, Lord. And all the earth will shout your praise. Our hearts</a:t>
            </a:r>
          </a:p>
        </p:txBody>
      </p:sp>
    </p:spTree>
    <p:extLst>
      <p:ext uri="{BB962C8B-B14F-4D97-AF65-F5344CB8AC3E}">
        <p14:creationId xmlns:p14="http://schemas.microsoft.com/office/powerpoint/2010/main" val="222452839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Will cry these bones will sing. Great are </a:t>
            </a:r>
            <a:r>
              <a:rPr lang="en-US" sz="4000" dirty="0" err="1">
                <a:solidFill>
                  <a:schemeClr val="bg1"/>
                </a:solidFill>
                <a:latin typeface="Arial"/>
                <a:ea typeface="+mn-lt"/>
                <a:cs typeface="+mn-lt"/>
              </a:rPr>
              <a:t>you,Lord</a:t>
            </a:r>
            <a:r>
              <a:rPr lang="en-US" sz="4000" dirty="0">
                <a:solidFill>
                  <a:schemeClr val="bg1"/>
                </a:solidFill>
                <a:latin typeface="Arial"/>
                <a:ea typeface="+mn-lt"/>
                <a:cs typeface="+mn-lt"/>
              </a:rPr>
              <a:t>. And all the earth will shout your </a:t>
            </a:r>
          </a:p>
        </p:txBody>
      </p:sp>
    </p:spTree>
    <p:extLst>
      <p:ext uri="{BB962C8B-B14F-4D97-AF65-F5344CB8AC3E}">
        <p14:creationId xmlns:p14="http://schemas.microsoft.com/office/powerpoint/2010/main" val="21198621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Praise Our hearts will cry these bones will sing. Great are you, Lord. It’s your breath in</a:t>
            </a:r>
          </a:p>
        </p:txBody>
      </p:sp>
    </p:spTree>
    <p:extLst>
      <p:ext uri="{BB962C8B-B14F-4D97-AF65-F5344CB8AC3E}">
        <p14:creationId xmlns:p14="http://schemas.microsoft.com/office/powerpoint/2010/main" val="10988356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Lungs. So we pour out our praise. We pour out our praise. It’s your breath in our </a:t>
            </a:r>
          </a:p>
        </p:txBody>
      </p:sp>
    </p:spTree>
    <p:extLst>
      <p:ext uri="{BB962C8B-B14F-4D97-AF65-F5344CB8AC3E}">
        <p14:creationId xmlns:p14="http://schemas.microsoft.com/office/powerpoint/2010/main" val="28960345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Lungs so we pour out our praise to you only. Great are you, Lord. It’s your breath in </a:t>
            </a:r>
          </a:p>
        </p:txBody>
      </p:sp>
    </p:spTree>
    <p:extLst>
      <p:ext uri="{BB962C8B-B14F-4D97-AF65-F5344CB8AC3E}">
        <p14:creationId xmlns:p14="http://schemas.microsoft.com/office/powerpoint/2010/main" val="70457631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lungs so we pour out our praise. Pour out our praise. It’s your breath in our lungs</a:t>
            </a:r>
          </a:p>
        </p:txBody>
      </p:sp>
    </p:spTree>
    <p:extLst>
      <p:ext uri="{BB962C8B-B14F-4D97-AF65-F5344CB8AC3E}">
        <p14:creationId xmlns:p14="http://schemas.microsoft.com/office/powerpoint/2010/main" val="11378097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 we pour out our praise to you only. Great are you , Lord.</a:t>
            </a:r>
          </a:p>
        </p:txBody>
      </p:sp>
    </p:spTree>
    <p:extLst>
      <p:ext uri="{BB962C8B-B14F-4D97-AF65-F5344CB8AC3E}">
        <p14:creationId xmlns:p14="http://schemas.microsoft.com/office/powerpoint/2010/main" val="3799268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sons and daughters. Bought with blood and washed in </a:t>
            </a:r>
            <a:r>
              <a:rPr lang="en-US" sz="4000" dirty="0" err="1">
                <a:solidFill>
                  <a:schemeClr val="bg1"/>
                </a:solidFill>
                <a:latin typeface="Arial"/>
                <a:ea typeface="+mn-lt"/>
                <a:cs typeface="+mn-lt"/>
              </a:rPr>
              <a:t>water.Sing</a:t>
            </a:r>
            <a:r>
              <a:rPr lang="en-US" sz="4000" dirty="0">
                <a:solidFill>
                  <a:schemeClr val="bg1"/>
                </a:solidFill>
                <a:latin typeface="Arial"/>
                <a:ea typeface="+mn-lt"/>
                <a:cs typeface="+mn-lt"/>
              </a:rPr>
              <a:t> the praises of the Spirit Son and Father</a:t>
            </a:r>
          </a:p>
        </p:txBody>
      </p:sp>
    </p:spTree>
    <p:extLst>
      <p:ext uri="{BB962C8B-B14F-4D97-AF65-F5344CB8AC3E}">
        <p14:creationId xmlns:p14="http://schemas.microsoft.com/office/powerpoint/2010/main" val="299204095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306264263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pic>
        <p:nvPicPr>
          <p:cNvPr id="3" name="Picture 2" descr="A picture containing graphical user interface&#10;&#10;Description automatically generated">
            <a:extLst>
              <a:ext uri="{FF2B5EF4-FFF2-40B4-BE49-F238E27FC236}">
                <a16:creationId xmlns:a16="http://schemas.microsoft.com/office/drawing/2014/main" id="{F0A11E98-D9F5-461C-AC26-09A571CE3A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6595804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Slow Your Roll Jesus is in Control</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Joshua 1:5-9</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August 8, 2021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Text, calendar&#10;&#10;Description automatically generated with medium confidence">
            <a:extLst>
              <a:ext uri="{FF2B5EF4-FFF2-40B4-BE49-F238E27FC236}">
                <a16:creationId xmlns:a16="http://schemas.microsoft.com/office/drawing/2014/main" id="{A23123FC-AA50-410F-A3BF-35FB623FB8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43200"/>
            <a:ext cx="12192000" cy="4084782"/>
          </a:xfrm>
          <a:prstGeom prst="rect">
            <a:avLst/>
          </a:prstGeom>
        </p:spPr>
      </p:pic>
      <p:pic>
        <p:nvPicPr>
          <p:cNvPr id="8" name="Picture 7" descr="AGCF highest resolution.jpg"/>
          <p:cNvPicPr>
            <a:picLocks noChangeAspect="1"/>
          </p:cNvPicPr>
          <p:nvPr/>
        </p:nvPicPr>
        <p:blipFill>
          <a:blip r:embed="rId4" cstate="print"/>
          <a:stretch>
            <a:fillRect/>
          </a:stretch>
        </p:blipFill>
        <p:spPr>
          <a:xfrm>
            <a:off x="0" y="5791200"/>
            <a:ext cx="1483976" cy="1112982"/>
          </a:xfrm>
          <a:prstGeom prst="rect">
            <a:avLst/>
          </a:prstGeo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Joshua 1:5-9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No man shall be able to stand before you all the days of your life; as I was with Moses, so I will be with you. I will not leave you nor forsake you. 6 Be strong and of good courage, for to this people you shall divide as an inheritance the land which I swore to their fathers to give them.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7 Only be strong and very courageous, that you may observe to do according to all the law which Moses My servant commanded you; do not turn from it to the right hand or to the left, that you may prosper wherever you go. 8 This Book of the Law shall not depart from your mouth, but you shall meditate in it day and night, that you may observe to do according to all that is written in it. For then you will make your way prosperous, and then you will have good success.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241535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Have I not commanded you? Be strong and of good courage; do not be afraid, nor be dismayed, for the LORD your God is with you wherever you go."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360756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Knowing biblical principles is essential for living the Christian life as God desires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677396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3:5-8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Trust in the LORD with all your heart, And lean not on your own understanding; 6 In all your ways acknowledge Him, And He shall direct your paths. 7 Do not be wise in your own eyes; Fear the LORD and depart from evil. 8 It will be health to your flesh, And strength to your bones.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907209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To keep in step with God’s perfect will, we must guard against jumping ahead of Him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232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Our god will finish what he started. Our God will finish what he started. This is my testimony from</a:t>
            </a:r>
          </a:p>
        </p:txBody>
      </p:sp>
    </p:spTree>
    <p:extLst>
      <p:ext uri="{BB962C8B-B14F-4D97-AF65-F5344CB8AC3E}">
        <p14:creationId xmlns:p14="http://schemas.microsoft.com/office/powerpoint/2010/main" val="256783388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27:14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“Wait on the LORD; Be of good courage, And He shall strengthen your heart; Wait, I say, on the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523654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God’s timing isn’t just good; </a:t>
            </a:r>
          </a:p>
          <a:p>
            <a:pPr marL="0" marR="0" algn="ctr">
              <a:lnSpc>
                <a:spcPct val="115000"/>
              </a:lnSpc>
              <a:spcBef>
                <a:spcPts val="0"/>
              </a:spcBef>
              <a:spcAft>
                <a:spcPts val="0"/>
              </a:spcAft>
            </a:pPr>
            <a:r>
              <a:rPr lang="en-US" sz="6000" b="1" dirty="0">
                <a:ea typeface="Calibri" panose="020F0502020204030204" pitchFamily="34" charset="0"/>
                <a:cs typeface="Times New Roman" panose="02020603050405020304" pitchFamily="18" charset="0"/>
              </a:rPr>
              <a:t>I</a:t>
            </a:r>
            <a:r>
              <a:rPr lang="en-US" sz="6000" b="1" dirty="0">
                <a:effectLst/>
                <a:latin typeface="Verdana" panose="020B0604030504040204" pitchFamily="34" charset="0"/>
                <a:ea typeface="Calibri" panose="020F0502020204030204" pitchFamily="34" charset="0"/>
                <a:cs typeface="Times New Roman" panose="02020603050405020304" pitchFamily="18" charset="0"/>
              </a:rPr>
              <a:t>t’s Perfect</a:t>
            </a:r>
            <a:endParaRPr lang="en-US" sz="6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7243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139:4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there is not a word on my tongue, But behold, O LORD, You know it altogether”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752881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7620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4:13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there is no creature hidden from His sight, but all things are naked and open to the eyes of Him to whom we must give account”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932832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4:19-20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my God shall supply all your need according to His riches in glory by Christ Jesus”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3987324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Matthew 6:33</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seek first the kingdom of God and His righteousness, and all these things shall be added to you”</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806939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9:8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God is able to make all grace abound toward you, that you, always having all sufficiency in all things, may have an abundance for every good work”</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9263728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When God says “Wait,” that’s exactly what He means for us to do</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804190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10:27-30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My sheep hear My voice, and I know them, and they follow Me.</a:t>
            </a:r>
            <a:r>
              <a:rPr lang="en-US" sz="4000" dirty="0">
                <a:effectLst/>
                <a:latin typeface="Verdana" panose="020B0604030504040204" pitchFamily="34" charset="0"/>
                <a:ea typeface="Calibri" panose="020F0502020204030204" pitchFamily="34" charset="0"/>
                <a:cs typeface="Times New Roman" panose="02020603050405020304" pitchFamily="18" charset="0"/>
              </a:rPr>
              <a:t> 28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I give them eternal life, and they shall never perish; neither shall anyone snatch them out of My hand.</a:t>
            </a:r>
            <a:r>
              <a:rPr lang="en-US" sz="4000" dirty="0">
                <a:effectLst/>
                <a:latin typeface="Verdana" panose="020B0604030504040204" pitchFamily="34" charset="0"/>
                <a:ea typeface="Calibri" panose="020F0502020204030204" pitchFamily="34" charset="0"/>
                <a:cs typeface="Times New Roman" panose="02020603050405020304" pitchFamily="18" charset="0"/>
              </a:rPr>
              <a:t> 29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My Father, who has given them to Me, is greater than all; and no one is able to snatch them out of My Father's hand.</a:t>
            </a:r>
            <a:r>
              <a:rPr lang="en-US" sz="4000" dirty="0">
                <a:effectLst/>
                <a:latin typeface="Verdana" panose="020B0604030504040204" pitchFamily="34" charset="0"/>
                <a:ea typeface="Calibri" panose="020F0502020204030204" pitchFamily="34" charset="0"/>
                <a:cs typeface="Times New Roman" panose="02020603050405020304" pitchFamily="18" charset="0"/>
              </a:rPr>
              <a:t> 30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and My Father are one."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346452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What are the requirements for waiting upon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79880702"/>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12038</TotalTime>
  <Words>3219</Words>
  <Application>Microsoft Office PowerPoint</Application>
  <PresentationFormat>Widescreen</PresentationFormat>
  <Paragraphs>242</Paragraphs>
  <Slides>127</Slides>
  <Notes>2</Notes>
  <HiddenSlides>0</HiddenSlides>
  <MMClips>1</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127</vt:i4>
      </vt:variant>
    </vt:vector>
  </HeadingPairs>
  <TitlesOfParts>
    <vt:vector size="138" baseType="lpstr">
      <vt:lpstr>Arial</vt:lpstr>
      <vt:lpstr>Calibri</vt:lpstr>
      <vt:lpstr>Calibri Light</vt:lpstr>
      <vt:lpstr>Constantia</vt:lpstr>
      <vt:lpstr>Verdana</vt:lpstr>
      <vt:lpstr>Verdana Pro</vt:lpstr>
      <vt:lpstr>Wingdings 2</vt:lpstr>
      <vt:lpstr>1_Mountain Top</vt:lpstr>
      <vt:lpstr>2_Mountain Top</vt:lpstr>
      <vt:lpstr>Flow</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782</cp:revision>
  <dcterms:created xsi:type="dcterms:W3CDTF">2009-08-18T08:19:59Z</dcterms:created>
  <dcterms:modified xsi:type="dcterms:W3CDTF">2021-08-06T23:34:26Z</dcterms:modified>
</cp:coreProperties>
</file>