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7"/>
  </p:notesMasterIdLst>
  <p:handoutMasterIdLst>
    <p:handoutMasterId r:id="rId48"/>
  </p:handoutMasterIdLst>
  <p:sldIdLst>
    <p:sldId id="938" r:id="rId3"/>
    <p:sldId id="977" r:id="rId4"/>
    <p:sldId id="978" r:id="rId5"/>
    <p:sldId id="979" r:id="rId6"/>
    <p:sldId id="826" r:id="rId7"/>
    <p:sldId id="464" r:id="rId8"/>
    <p:sldId id="865" r:id="rId9"/>
    <p:sldId id="888" r:id="rId10"/>
    <p:sldId id="889" r:id="rId11"/>
    <p:sldId id="890" r:id="rId12"/>
    <p:sldId id="891" r:id="rId13"/>
    <p:sldId id="892" r:id="rId14"/>
    <p:sldId id="893" r:id="rId15"/>
    <p:sldId id="894" r:id="rId16"/>
    <p:sldId id="895" r:id="rId17"/>
    <p:sldId id="954" r:id="rId18"/>
    <p:sldId id="898" r:id="rId19"/>
    <p:sldId id="899" r:id="rId20"/>
    <p:sldId id="900" r:id="rId21"/>
    <p:sldId id="901" r:id="rId22"/>
    <p:sldId id="903" r:id="rId23"/>
    <p:sldId id="904" r:id="rId24"/>
    <p:sldId id="905" r:id="rId25"/>
    <p:sldId id="906" r:id="rId26"/>
    <p:sldId id="955" r:id="rId27"/>
    <p:sldId id="968" r:id="rId28"/>
    <p:sldId id="967" r:id="rId29"/>
    <p:sldId id="966" r:id="rId30"/>
    <p:sldId id="502" r:id="rId31"/>
    <p:sldId id="503" r:id="rId32"/>
    <p:sldId id="795" r:id="rId33"/>
    <p:sldId id="796" r:id="rId34"/>
    <p:sldId id="797" r:id="rId35"/>
    <p:sldId id="794" r:id="rId36"/>
    <p:sldId id="571" r:id="rId37"/>
    <p:sldId id="980" r:id="rId38"/>
    <p:sldId id="969" r:id="rId39"/>
    <p:sldId id="970" r:id="rId40"/>
    <p:sldId id="971" r:id="rId41"/>
    <p:sldId id="972" r:id="rId42"/>
    <p:sldId id="973" r:id="rId43"/>
    <p:sldId id="974" r:id="rId44"/>
    <p:sldId id="975" r:id="rId45"/>
    <p:sldId id="859" r:id="rId4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5</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30</a:t>
            </a:fld>
            <a:endParaRPr lang="en-US" dirty="0"/>
          </a:p>
        </p:txBody>
      </p:sp>
    </p:spTree>
    <p:extLst>
      <p:ext uri="{BB962C8B-B14F-4D97-AF65-F5344CB8AC3E}">
        <p14:creationId xmlns:p14="http://schemas.microsoft.com/office/powerpoint/2010/main" val="1445263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this One has been counted worthy of more glory than Moses, inasmuch as He who built the house has more honor than the house. 4 For every house is built by someone, but He who built all things is God. 5 And Moses indeed was faithful in all His house as a servant, for a testimony of those things which would be spoken afterward,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6 but Christ as a Son over His own house, whose house we are if we hold fast the confidence and the rejoicing of the hope firm to the end. 7 Therefore, as the Holy Spirit says: "Today, if you will hear His voice,  8 Do not harden your hearts as in the rebellion, In the day of trial in the wilderness,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Where your fathers tested Me, tried Me, And saw My works forty years. 10 Therefore I was angry with that generation, And said, 'They always go astray in their heart, And they have not known My ways.' 11 So I swore in My wrath, 'They shall not enter My rest.'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Beware, brethren, lest there be in any of you an evil heart of unbelief in departing from the living God; 13 but exhort one another daily, while it is called "Today," lest any of you be hardened through the deceitfulness of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For we have become partakers of Christ if we hold the beginning of our confidence steadfast to the end, 15 while it is said: "Today, if you will hear His voice, Do not harden your hearts as in the rebellion."</a:t>
            </a:r>
            <a:r>
              <a:rPr lang="en-US" sz="4000" dirty="0">
                <a:effectLst/>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4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10:1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"Brethren, my heart's desire and prayer to God for Israel is that they may be saved"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But we, brethren, having been taken away from you for a short time in presence, not in heart, endeavored more eagerly to see your face with great desire.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10:24-25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And let us consider one another in order to stir up love and good works, 25 not forsaking the assembling of ourselves together, as is the manner of some, but exhorting one another, and so much the more as you see the Day approaching.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133:1-3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Behold, how good and how pleasant it is For brethren to dwell together in unity! 2 It is like the precious oil upon the head, Running down on the beard, The beard of Aaron, Running down on the edge of his garments. 3 It is like the dew of Hermon, Descending upon the mountains of Zion; For there the LORD commanded the blessing--Life forevermore.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18 Therefore we wanted to come to you--even I, Paul, time and again--but Satan hindered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pic>
        <p:nvPicPr>
          <p:cNvPr id="3" name="Picture 2" descr="Text&#10;&#10;Description automatically generated">
            <a:extLst>
              <a:ext uri="{FF2B5EF4-FFF2-40B4-BE49-F238E27FC236}">
                <a16:creationId xmlns:a16="http://schemas.microsoft.com/office/drawing/2014/main" id="{8DA2E278-A308-4F67-861F-335389DE6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89740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6:12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we do not wrestle against flesh and blood, but against principalities, against powers, against the rulers of the darkness of this age, against spiritual hosts of wickedness in the heavenly places"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Our prayers can be hindered by Satan!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Daniel 10:10-14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(New Living Translation)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Just then a hand touched me and lifted me, still trembling, to my hands and knees. 11 And the man said to me, “Daniel, you are very precious to God, so listen carefully to what I have to say to you. Stand up, for I have been sent to you.” When he said this to me, I stood up, still trembling.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Then he said, “Don’t be afraid, Daniel. Since the first day you began to pray for understanding and to humble yourself before your God, your request has been heard in heaven. I have come in answer to your prayer.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But for twenty-one days the spirit prince of the kingdom of Persia blocked my way. Then Michael, one of the archangels, came to help me, and I left him there with the spirit prince of the kingdom of Persia. 14 Now I am here to explain what will happen to your people in the future, for this vision concerns a time yet to come.”</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Satan will bring sexual temptation on those who lack self-control.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7:5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Do not deprive one another except with consent for a time, that you may give yourselves to fasting and prayer; and come together again so that Satan does not tempt you because of your lack of self-control.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enemy will attempt to cause division among believers!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2:10-11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Now whom you forgive anything, I also forgive. For if indeed I have forgiven anything, I have forgiven that one for your sakes in the presence of Christ, 11 lest Satan should take advantage of us; for we are not ignorant of his devices.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Satan will bring in false teaching to lead believers astray!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pic>
        <p:nvPicPr>
          <p:cNvPr id="3" name="Picture 2" descr="Text&#10;&#10;Description automatically generated">
            <a:extLst>
              <a:ext uri="{FF2B5EF4-FFF2-40B4-BE49-F238E27FC236}">
                <a16:creationId xmlns:a16="http://schemas.microsoft.com/office/drawing/2014/main" id="{849B2C1F-B496-4F94-A781-08553077BD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4410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Corinthians 11:3-4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 But I fear, lest somehow, as the serpent deceived Eve by his craftiness, so your minds may be corrupted from the simplicity that is in Christ. 4 For if he who comes preaches another Jesus whom we have not preached, or if you receive a different spirit which you have not received, or a different gospel which you have not accepted--you may well put up with it!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Satan can even disguise himself as an angel of light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Corinthians 11:13-15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13 For such are false apostles, deceitful workers, transforming themselves into apostles of Christ. 14 And no wonder! For Satan himself transforms himself into an angel of light. 15 Therefore it</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is no great thing if his ministers also transform themselves into ministers of righteousness, whose end will be according to their works.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19 For what is our hope, or joy, or crown of rejoicing? Is it not even you in the presence of our Lord Jesus Christ at His coming?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6420412"/>
          </a:xfrm>
          <a:prstGeom prst="rect">
            <a:avLst/>
          </a:prstGeom>
        </p:spPr>
        <p:txBody>
          <a:bodyPr wrap="square">
            <a:spAutoFit/>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Corinthians 9:25-27</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25 And everyone who competes for the prize is temperate in all things. Now they do it to obtain a perishable crown, but we for an imperishable crown. 26 Therefore I run thus: not with uncertainty. Thus I fight: not as one who beats the air. 27 But I discipline my body and bring it into subjection, lest, when I have preached to others, I myself should become disqualified.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my beloved and longed-for brethren, my joy and crown, so stand fast in the Lord, beloved"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641661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4647619"/>
          </a:xfrm>
          <a:prstGeom prst="rect">
            <a:avLst/>
          </a:prstGeom>
        </p:spPr>
        <p:txBody>
          <a:bodyPr wrap="square">
            <a:spAutoFit/>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20 For you are our glory and joy.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lvl="0" algn="ctr" fontAlgn="auto">
              <a:spcBef>
                <a:spcPts val="0"/>
              </a:spcBef>
              <a:spcAft>
                <a:spcPts val="0"/>
              </a:spcAft>
              <a:defRPr/>
            </a:pPr>
            <a:endParaRPr lang="en-US" sz="3600" dirty="0">
              <a:solidFill>
                <a:srgbClr val="FFFFFF"/>
              </a:solidFill>
              <a:latin typeface="Arial"/>
              <a:cs typeface="Arial"/>
            </a:endParaRPr>
          </a:p>
          <a:p>
            <a:pPr lvl="0" algn="ctr" fontAlgn="auto">
              <a:spcBef>
                <a:spcPts val="0"/>
              </a:spcBef>
              <a:spcAft>
                <a:spcPts val="0"/>
              </a:spcAft>
              <a:defRPr/>
            </a:pPr>
            <a:endParaRPr lang="en-US" sz="3600" dirty="0">
              <a:solidFill>
                <a:srgbClr val="FFFFFF"/>
              </a:solidFill>
              <a:latin typeface="Arial"/>
              <a:cs typeface="Arial"/>
            </a:endParaRPr>
          </a:p>
          <a:p>
            <a:pPr lvl="0" algn="ctr" fontAlgn="auto">
              <a:spcBef>
                <a:spcPts val="0"/>
              </a:spcBef>
              <a:spcAft>
                <a:spcPts val="0"/>
              </a:spcAft>
              <a:defRPr/>
            </a:pPr>
            <a:endParaRPr lang="en-US" sz="3600" dirty="0">
              <a:solidFill>
                <a:srgbClr val="FFFFFF"/>
              </a:solidFill>
              <a:latin typeface="Arial"/>
              <a:cs typeface="Arial"/>
            </a:endParaRPr>
          </a:p>
          <a:p>
            <a:pPr lvl="0" algn="ctr" fontAlgn="auto">
              <a:spcBef>
                <a:spcPts val="0"/>
              </a:spcBef>
              <a:spcAft>
                <a:spcPts val="0"/>
              </a:spcAft>
              <a:defRPr/>
            </a:pPr>
            <a:endParaRPr lang="en-US" sz="3600" dirty="0">
              <a:solidFill>
                <a:srgbClr val="FFFFFF"/>
              </a:solidFill>
              <a:latin typeface="Arial"/>
              <a:cs typeface="Arial"/>
            </a:endParaRPr>
          </a:p>
          <a:p>
            <a:pPr lvl="0" algn="ctr" fontAlgn="auto">
              <a:spcBef>
                <a:spcPts val="0"/>
              </a:spcBef>
              <a:spcAft>
                <a:spcPts val="0"/>
              </a:spcAft>
              <a:defRPr/>
            </a:pPr>
            <a:endParaRPr lang="en-US" sz="3600" dirty="0">
              <a:solidFill>
                <a:srgbClr val="FFFFFF"/>
              </a:solidFill>
              <a:latin typeface="Arial"/>
              <a:cs typeface="Arial"/>
            </a:endParaRPr>
          </a:p>
          <a:p>
            <a:pPr lvl="0" algn="ctr" fontAlgn="auto">
              <a:spcBef>
                <a:spcPts val="0"/>
              </a:spcBef>
              <a:spcAft>
                <a:spcPts val="0"/>
              </a:spcAft>
              <a:defRPr/>
            </a:pPr>
            <a:r>
              <a:rPr lang="en-US" sz="3600" dirty="0">
                <a:solidFill>
                  <a:srgbClr val="FFFFFF"/>
                </a:solidFill>
                <a:latin typeface="Arial"/>
                <a:cs typeface="Arial"/>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8004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pic>
        <p:nvPicPr>
          <p:cNvPr id="3" name="Picture 2" descr="Text&#10;&#10;Description automatically generated">
            <a:extLst>
              <a:ext uri="{FF2B5EF4-FFF2-40B4-BE49-F238E27FC236}">
                <a16:creationId xmlns:a16="http://schemas.microsoft.com/office/drawing/2014/main" id="{849B2C1F-B496-4F94-A781-08553077BD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Graphical user interface&#10;&#10;Description automatically generated with low confidence">
            <a:extLst>
              <a:ext uri="{FF2B5EF4-FFF2-40B4-BE49-F238E27FC236}">
                <a16:creationId xmlns:a16="http://schemas.microsoft.com/office/drawing/2014/main" id="{006D3ED7-8650-456A-9670-3F59ECE79E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529743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Enemy Will Hinder You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Thessalonians 2:16-20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September 15,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ext&#10;&#10;Description automatically generated">
            <a:extLst>
              <a:ext uri="{FF2B5EF4-FFF2-40B4-BE49-F238E27FC236}">
                <a16:creationId xmlns:a16="http://schemas.microsoft.com/office/drawing/2014/main" id="{98EB696E-ADE1-4EBA-B0D7-6138B78C8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19569" y="5745018"/>
            <a:ext cx="1483976" cy="111298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2:16-20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forbidding us to speak to the Gentiles that they may be saved, so as always to fill up the measure of their sins; but wrath has come upon them to the uttermost. 17 But we, brethren, having been taken away from you for a short time in presence, not in heart, endeavored more eagerly to see your face with great desire.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Therefore we wanted to come to you--even I, Paul, time and again--but Satan hindered us. 19 For what is our hope, or joy, or crown of rejoicing? Is it not even you in the presence of our Lord Jesus Christ at His coming? 20 For you are our glory and joy.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forbidding us to speak to the Gentiles that they may be saved, so as always to fill up the measure of their sins; but wrath has come upon them to the uttermost.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3:1-15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holy brethren, partakers of the heavenly calling, consider the Apostle and High Priest of our confession, Christ Jesus, 2 who was faithful to Him who appointed Him, as Moses also was faithful in all His house.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13092</TotalTime>
  <Words>1970</Words>
  <Application>Microsoft Office PowerPoint</Application>
  <PresentationFormat>Widescreen</PresentationFormat>
  <Paragraphs>149</Paragraphs>
  <Slides>44</Slides>
  <Notes>3</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787</cp:revision>
  <dcterms:created xsi:type="dcterms:W3CDTF">2009-08-18T08:19:59Z</dcterms:created>
  <dcterms:modified xsi:type="dcterms:W3CDTF">2021-09-15T20:26:59Z</dcterms:modified>
</cp:coreProperties>
</file>