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701" r:id="rId3"/>
    <p:sldMasterId id="2147483713" r:id="rId4"/>
  </p:sldMasterIdLst>
  <p:notesMasterIdLst>
    <p:notesMasterId r:id="rId125"/>
  </p:notesMasterIdLst>
  <p:handoutMasterIdLst>
    <p:handoutMasterId r:id="rId126"/>
  </p:handoutMasterIdLst>
  <p:sldIdLst>
    <p:sldId id="938" r:id="rId5"/>
    <p:sldId id="463" r:id="rId6"/>
    <p:sldId id="482" r:id="rId7"/>
    <p:sldId id="465" r:id="rId8"/>
    <p:sldId id="466" r:id="rId9"/>
    <p:sldId id="467" r:id="rId10"/>
    <p:sldId id="468" r:id="rId11"/>
    <p:sldId id="469" r:id="rId12"/>
    <p:sldId id="446" r:id="rId13"/>
    <p:sldId id="470" r:id="rId14"/>
    <p:sldId id="471" r:id="rId15"/>
    <p:sldId id="472" r:id="rId16"/>
    <p:sldId id="473" r:id="rId17"/>
    <p:sldId id="474" r:id="rId18"/>
    <p:sldId id="475" r:id="rId19"/>
    <p:sldId id="476" r:id="rId20"/>
    <p:sldId id="477" r:id="rId21"/>
    <p:sldId id="478" r:id="rId22"/>
    <p:sldId id="456" r:id="rId23"/>
    <p:sldId id="479" r:id="rId24"/>
    <p:sldId id="480" r:id="rId25"/>
    <p:sldId id="484" r:id="rId26"/>
    <p:sldId id="485" r:id="rId27"/>
    <p:sldId id="486" r:id="rId28"/>
    <p:sldId id="487" r:id="rId29"/>
    <p:sldId id="488" r:id="rId30"/>
    <p:sldId id="489" r:id="rId31"/>
    <p:sldId id="490" r:id="rId32"/>
    <p:sldId id="491" r:id="rId33"/>
    <p:sldId id="492" r:id="rId34"/>
    <p:sldId id="493" r:id="rId35"/>
    <p:sldId id="494" r:id="rId36"/>
    <p:sldId id="495" r:id="rId37"/>
    <p:sldId id="496" r:id="rId38"/>
    <p:sldId id="497" r:id="rId39"/>
    <p:sldId id="498" r:id="rId40"/>
    <p:sldId id="499" r:id="rId41"/>
    <p:sldId id="500" r:id="rId42"/>
    <p:sldId id="501" r:id="rId43"/>
    <p:sldId id="982" r:id="rId44"/>
    <p:sldId id="983" r:id="rId45"/>
    <p:sldId id="504" r:id="rId46"/>
    <p:sldId id="505" r:id="rId47"/>
    <p:sldId id="506" r:id="rId48"/>
    <p:sldId id="507" r:id="rId49"/>
    <p:sldId id="508" r:id="rId50"/>
    <p:sldId id="509" r:id="rId51"/>
    <p:sldId id="510" r:id="rId52"/>
    <p:sldId id="511" r:id="rId53"/>
    <p:sldId id="512" r:id="rId54"/>
    <p:sldId id="513" r:id="rId55"/>
    <p:sldId id="514" r:id="rId56"/>
    <p:sldId id="515" r:id="rId57"/>
    <p:sldId id="516" r:id="rId58"/>
    <p:sldId id="517" r:id="rId59"/>
    <p:sldId id="518" r:id="rId60"/>
    <p:sldId id="519" r:id="rId61"/>
    <p:sldId id="520" r:id="rId62"/>
    <p:sldId id="521" r:id="rId63"/>
    <p:sldId id="522" r:id="rId64"/>
    <p:sldId id="523" r:id="rId65"/>
    <p:sldId id="524" r:id="rId66"/>
    <p:sldId id="525" r:id="rId67"/>
    <p:sldId id="526" r:id="rId68"/>
    <p:sldId id="527" r:id="rId69"/>
    <p:sldId id="528" r:id="rId70"/>
    <p:sldId id="529" r:id="rId71"/>
    <p:sldId id="530" r:id="rId72"/>
    <p:sldId id="531" r:id="rId73"/>
    <p:sldId id="532" r:id="rId74"/>
    <p:sldId id="533" r:id="rId75"/>
    <p:sldId id="534" r:id="rId76"/>
    <p:sldId id="535" r:id="rId77"/>
    <p:sldId id="976" r:id="rId78"/>
    <p:sldId id="978" r:id="rId79"/>
    <p:sldId id="826" r:id="rId80"/>
    <p:sldId id="464" r:id="rId81"/>
    <p:sldId id="865" r:id="rId82"/>
    <p:sldId id="888" r:id="rId83"/>
    <p:sldId id="889" r:id="rId84"/>
    <p:sldId id="890" r:id="rId85"/>
    <p:sldId id="891" r:id="rId86"/>
    <p:sldId id="892" r:id="rId87"/>
    <p:sldId id="893" r:id="rId88"/>
    <p:sldId id="894" r:id="rId89"/>
    <p:sldId id="895" r:id="rId90"/>
    <p:sldId id="954" r:id="rId91"/>
    <p:sldId id="898" r:id="rId92"/>
    <p:sldId id="899" r:id="rId93"/>
    <p:sldId id="900" r:id="rId94"/>
    <p:sldId id="901" r:id="rId95"/>
    <p:sldId id="903" r:id="rId96"/>
    <p:sldId id="904" r:id="rId97"/>
    <p:sldId id="905" r:id="rId98"/>
    <p:sldId id="906" r:id="rId99"/>
    <p:sldId id="955" r:id="rId100"/>
    <p:sldId id="968" r:id="rId101"/>
    <p:sldId id="967" r:id="rId102"/>
    <p:sldId id="966" r:id="rId103"/>
    <p:sldId id="502" r:id="rId104"/>
    <p:sldId id="981" r:id="rId105"/>
    <p:sldId id="795" r:id="rId106"/>
    <p:sldId id="503" r:id="rId107"/>
    <p:sldId id="796" r:id="rId108"/>
    <p:sldId id="797" r:id="rId109"/>
    <p:sldId id="794" r:id="rId110"/>
    <p:sldId id="979" r:id="rId111"/>
    <p:sldId id="980" r:id="rId112"/>
    <p:sldId id="987" r:id="rId113"/>
    <p:sldId id="984" r:id="rId114"/>
    <p:sldId id="986" r:id="rId115"/>
    <p:sldId id="985" r:id="rId116"/>
    <p:sldId id="969" r:id="rId117"/>
    <p:sldId id="970" r:id="rId118"/>
    <p:sldId id="971" r:id="rId119"/>
    <p:sldId id="972" r:id="rId120"/>
    <p:sldId id="973" r:id="rId121"/>
    <p:sldId id="974" r:id="rId122"/>
    <p:sldId id="975" r:id="rId123"/>
    <p:sldId id="859" r:id="rId124"/>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91422" autoAdjust="0"/>
  </p:normalViewPr>
  <p:slideViewPr>
    <p:cSldViewPr>
      <p:cViewPr varScale="1">
        <p:scale>
          <a:sx n="104" d="100"/>
          <a:sy n="104"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viewProps" Target="view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theme" Target="theme/theme1.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6A3953D-5909-4241-B856-34C355E70DD7}" type="slidenum">
              <a:rPr lang="en-US" smtClean="0"/>
              <a:pPr>
                <a:defRPr/>
              </a:pPr>
              <a:t>76</a:t>
            </a:fld>
            <a:endParaRPr lang="en-US" dirty="0"/>
          </a:p>
        </p:txBody>
      </p:sp>
    </p:spTree>
    <p:extLst>
      <p:ext uri="{BB962C8B-B14F-4D97-AF65-F5344CB8AC3E}">
        <p14:creationId xmlns:p14="http://schemas.microsoft.com/office/powerpoint/2010/main" val="262287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A3953D-5909-4241-B856-34C355E70DD7}" type="slidenum">
              <a:rPr kumimoji="0" 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536862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32504587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967245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033775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50155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11242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649944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92319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738723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61713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85255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377069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021372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10/30/2021</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07672709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958587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10/30/2021</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61033860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01178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189248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987829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868004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81091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169512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9720888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10/30/2021</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01796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94629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5957396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266998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1690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536163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52582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092775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60050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839633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152336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748192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1535811536"/>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10/30/2021</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46291156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5427364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865338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Joy in the house of the Lord today. And we wont be quiet. We shout out your praise. There’s joy in the</a:t>
            </a:r>
          </a:p>
        </p:txBody>
      </p:sp>
    </p:spTree>
    <p:extLst>
      <p:ext uri="{BB962C8B-B14F-4D97-AF65-F5344CB8AC3E}">
        <p14:creationId xmlns:p14="http://schemas.microsoft.com/office/powerpoint/2010/main" val="28480052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cs typeface="Arial" panose="020B0604020202020204" pitchFamily="34" charset="0"/>
              </a:rPr>
              <a:t>Daniel 9:5</a:t>
            </a:r>
            <a:endParaRPr lang="en-US" sz="40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we have sinned and committed iniquity, we have done wickedly and rebelled, even by departing from Your precepts and Your judgments.</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rPr>
              <a:t>Matthew 24:32-44</a:t>
            </a:r>
            <a:endParaRPr lang="en-US" sz="40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32 </a:t>
            </a:r>
            <a:r>
              <a:rPr lang="en-US" sz="4000" dirty="0">
                <a:solidFill>
                  <a:srgbClr val="FF0000"/>
                </a:solidFill>
                <a:effectLst/>
                <a:latin typeface="Verdana" panose="020B0604030504040204" pitchFamily="34" charset="0"/>
                <a:ea typeface="Times New Roman" panose="02020603050405020304" pitchFamily="18" charset="0"/>
              </a:rPr>
              <a:t>"Now learn this parable from the fig tree: When its branch has already become tender and puts forth leaves, you know that summer is near.</a:t>
            </a:r>
            <a:r>
              <a:rPr lang="en-US" sz="4000" dirty="0">
                <a:effectLst/>
                <a:latin typeface="Verdana" panose="020B0604030504040204" pitchFamily="34" charset="0"/>
                <a:ea typeface="Times New Roman" panose="02020603050405020304" pitchFamily="18" charset="0"/>
              </a:rPr>
              <a:t> 33 </a:t>
            </a:r>
            <a:r>
              <a:rPr lang="en-US" sz="4000" dirty="0">
                <a:solidFill>
                  <a:srgbClr val="FF0000"/>
                </a:solidFill>
                <a:effectLst/>
                <a:latin typeface="Verdana" panose="020B0604030504040204" pitchFamily="34" charset="0"/>
                <a:ea typeface="Times New Roman" panose="02020603050405020304" pitchFamily="18" charset="0"/>
              </a:rPr>
              <a:t>So you also, when you see all these things, know that it is near--at the doors!</a:t>
            </a:r>
            <a:r>
              <a:rPr lang="en-US" sz="4000" dirty="0">
                <a:effectLst/>
                <a:latin typeface="Verdana" panose="020B0604030504040204" pitchFamily="34" charset="0"/>
                <a:ea typeface="Times New Roman" panose="02020603050405020304" pitchFamily="18" charset="0"/>
              </a:rPr>
              <a:t> 34 </a:t>
            </a:r>
            <a:r>
              <a:rPr lang="en-US" sz="4000" dirty="0">
                <a:solidFill>
                  <a:srgbClr val="FF0000"/>
                </a:solidFill>
                <a:effectLst/>
                <a:latin typeface="Verdana" panose="020B0604030504040204" pitchFamily="34" charset="0"/>
                <a:ea typeface="Times New Roman" panose="02020603050405020304" pitchFamily="18" charset="0"/>
              </a:rPr>
              <a:t>Assuredly, I say to you, this generation will by no means pass away till all these things take place.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571837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3600" dirty="0">
                <a:effectLst/>
                <a:latin typeface="Verdana" panose="020B0604030504040204" pitchFamily="34" charset="0"/>
                <a:ea typeface="Calibri" panose="020F0502020204030204" pitchFamily="34" charset="0"/>
                <a:cs typeface="Times New Roman" panose="02020603050405020304" pitchFamily="18" charset="0"/>
              </a:rPr>
              <a:t>35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Heaven and earth will pass away, but My words will by no means pass away. 36 "But of that day and hour no one knows, not even the angels of heaven, but My Father only. </a:t>
            </a:r>
            <a:r>
              <a:rPr lang="en-US" sz="3600" dirty="0">
                <a:effectLst/>
                <a:latin typeface="Verdana" panose="020B0604030504040204" pitchFamily="34" charset="0"/>
                <a:ea typeface="Calibri" panose="020F0502020204030204" pitchFamily="34" charset="0"/>
                <a:cs typeface="Times New Roman" panose="02020603050405020304" pitchFamily="18" charset="0"/>
              </a:rPr>
              <a:t>37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as the days of Noah were, so also will the coming of the Son of Man be.</a:t>
            </a:r>
            <a:r>
              <a:rPr lang="en-US" sz="3600" dirty="0">
                <a:effectLst/>
                <a:latin typeface="Verdana" panose="020B0604030504040204" pitchFamily="34" charset="0"/>
                <a:ea typeface="Calibri" panose="020F0502020204030204" pitchFamily="34" charset="0"/>
                <a:cs typeface="Times New Roman" panose="02020603050405020304" pitchFamily="18" charset="0"/>
              </a:rPr>
              <a:t> 38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 in the days before the flood, they were eating and drinking, marrying and giving in marriage, until the day that Noah entered the ark, </a:t>
            </a:r>
          </a:p>
          <a:p>
            <a:pPr marL="0" marR="0" algn="ctr">
              <a:lnSpc>
                <a:spcPct val="115000"/>
              </a:lnSpc>
              <a:spcBef>
                <a:spcPts val="0"/>
              </a:spcBef>
              <a:spcAft>
                <a:spcPts val="0"/>
              </a:spcAft>
            </a:pPr>
            <a:endParaRPr lang="en-US" sz="36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7281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did not know until the flood came and took them all away, so also will the coming of the Son of Man be. </a:t>
            </a:r>
            <a:r>
              <a:rPr lang="en-US" sz="4000" dirty="0">
                <a:effectLst/>
                <a:latin typeface="Verdana" panose="020B0604030504040204" pitchFamily="34" charset="0"/>
                <a:ea typeface="Calibri" panose="020F0502020204030204" pitchFamily="34" charset="0"/>
                <a:cs typeface="Times New Roman" panose="02020603050405020304" pitchFamily="18" charset="0"/>
              </a:rPr>
              <a:t>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Then two men will be in the field: one will be taken and the other left.</a:t>
            </a:r>
            <a:r>
              <a:rPr lang="en-US" sz="4000" dirty="0">
                <a:effectLst/>
                <a:latin typeface="Verdana" panose="020B0604030504040204" pitchFamily="34" charset="0"/>
                <a:ea typeface="Calibri" panose="020F0502020204030204" pitchFamily="34" charset="0"/>
                <a:cs typeface="Times New Roman" panose="02020603050405020304" pitchFamily="18" charset="0"/>
              </a:rPr>
              <a:t> 41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Two women will be grinding at the mill: one will be taken and the other left. </a:t>
            </a:r>
            <a:r>
              <a:rPr lang="en-US" sz="4000" dirty="0">
                <a:effectLst/>
                <a:latin typeface="Verdana" panose="020B0604030504040204" pitchFamily="34" charset="0"/>
                <a:ea typeface="Calibri" panose="020F0502020204030204" pitchFamily="34" charset="0"/>
                <a:cs typeface="Times New Roman" panose="02020603050405020304" pitchFamily="18" charset="0"/>
              </a:rPr>
              <a:t>42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Watch therefore, for you do not know what hour your Lord is coming. </a:t>
            </a:r>
          </a:p>
          <a:p>
            <a:pPr marL="0" marR="0" algn="ctr">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43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know this, that if the master of the house had known what hour the thief would come, he would have watched and not allowed his house to be broken into. </a:t>
            </a:r>
            <a:r>
              <a:rPr lang="en-US" sz="4000" dirty="0">
                <a:effectLst/>
                <a:latin typeface="Verdana" panose="020B0604030504040204" pitchFamily="34" charset="0"/>
                <a:ea typeface="Calibri" panose="020F0502020204030204" pitchFamily="34" charset="0"/>
                <a:cs typeface="Times New Roman" panose="02020603050405020304" pitchFamily="18" charset="0"/>
              </a:rPr>
              <a:t>44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also be ready, for the Son of Man is coming at an hour you do not expect. </a:t>
            </a:r>
          </a:p>
          <a:p>
            <a:pPr marL="0" marR="0" algn="ctr">
              <a:spcBef>
                <a:spcPts val="0"/>
              </a:spcBef>
              <a:spcAft>
                <a:spcPts val="0"/>
              </a:spcAft>
            </a:pPr>
            <a:endPar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104240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What application can you make to your own life concerning prayers for answers or deliverance? </a:t>
            </a:r>
          </a:p>
          <a:p>
            <a:pPr marL="0" marR="0" algn="ctr">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30249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1018"/>
            <a:ext cx="12192000" cy="6298647"/>
          </a:xfrm>
          <a:prstGeom prst="rect">
            <a:avLst/>
          </a:prstGeom>
        </p:spPr>
        <p:txBody>
          <a:bodyPr wrap="square">
            <a:spAutoFit/>
          </a:bodyPr>
          <a:lstStyle/>
          <a:p>
            <a:pPr marL="0" marR="0" algn="ctr">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3:8-12</a:t>
            </a: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Finally, all of you be of one mind, having compassion for one another; love as brothers, be tenderhearted, be courteous; 9 not returning evil for evil or reviling for reviling, but on the contrary blessing, knowing that you were called to this, that you may inherit a blessing. </a:t>
            </a:r>
          </a:p>
          <a:p>
            <a:pPr marL="0" marR="0" algn="ctr">
              <a:spcBef>
                <a:spcPts val="0"/>
              </a:spcBef>
              <a:spcAft>
                <a:spcPts val="0"/>
              </a:spcAft>
            </a:pPr>
            <a:endParaRPr lang="en-US" sz="4000"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736687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10 For "He who would love life And see good days, Let him refrain his tongue from evil, And his lips from speaking deceit. 11 Let him turn away from evil and do good; Let him seek peace and pursue it. 12 For the eyes of the LORD are on the righteous, And His ears are open to their prayers; But the face of the LORD is against those who do evil."  </a:t>
            </a: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67205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5:16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Confess your trespasses to one another, and pray for one another, that you may be healed. The effective, fervent prayer of a righteous man avails much.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09298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147:10-14</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He does not delight in the strength of the horse; He takes no pleasure in the legs of a man. 11 The LORD takes pleasure in those who fear Him, In those who hope in His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519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House of the Lord. Our God is surely in this place. And we wont be quiet. We shout out your Praise.</a:t>
            </a:r>
          </a:p>
        </p:txBody>
      </p:sp>
    </p:spTree>
    <p:extLst>
      <p:ext uri="{BB962C8B-B14F-4D97-AF65-F5344CB8AC3E}">
        <p14:creationId xmlns:p14="http://schemas.microsoft.com/office/powerpoint/2010/main" val="13627466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Praise the LORD, O Jerusalem! Praise your God, O Zion! 13 For He has strengthened the bars of your gates; He has blessed your children within you. 14 He makes peace in your borders, And fills you with the finest wheat.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47899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145:18-20</a:t>
            </a:r>
            <a:endParaRPr lang="en-US" sz="4000" b="1"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18 The LORD is near to all who call upon Him, To all who call upon Him in truth. 19 He will fulfill the desire of those who fear Him; He also will hear their cry and save them. 20 The LORD preserves all who love Him, But all the wicked He will destroy.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419912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50:15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Call upon Me in the day of trouble; I will deliver you, and you shall glorify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697294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were the beggars. Now we’re royalty. We were the prisoners. Now we’re running free. We are </a:t>
            </a:r>
          </a:p>
        </p:txBody>
      </p:sp>
    </p:spTree>
    <p:extLst>
      <p:ext uri="{BB962C8B-B14F-4D97-AF65-F5344CB8AC3E}">
        <p14:creationId xmlns:p14="http://schemas.microsoft.com/office/powerpoint/2010/main" val="19429164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5801046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Forgiven, accepted. Redeemed by his grace. Let the house of the Lord sing praise . Cause we were the </a:t>
            </a:r>
          </a:p>
        </p:txBody>
      </p:sp>
    </p:spTree>
    <p:extLst>
      <p:ext uri="{BB962C8B-B14F-4D97-AF65-F5344CB8AC3E}">
        <p14:creationId xmlns:p14="http://schemas.microsoft.com/office/powerpoint/2010/main" val="1544818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Beggars . Now we’re royalty. We were the prisoners. Now we’re running free. We are forgiven, accepted</a:t>
            </a:r>
          </a:p>
        </p:txBody>
      </p:sp>
    </p:spTree>
    <p:extLst>
      <p:ext uri="{BB962C8B-B14F-4D97-AF65-F5344CB8AC3E}">
        <p14:creationId xmlns:p14="http://schemas.microsoft.com/office/powerpoint/2010/main" val="1835140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Redeemed by his grace. Let the house of the Lord sing praise. There’s joy in the house of the Lord.</a:t>
            </a:r>
          </a:p>
        </p:txBody>
      </p:sp>
    </p:spTree>
    <p:extLst>
      <p:ext uri="{BB962C8B-B14F-4D97-AF65-F5344CB8AC3E}">
        <p14:creationId xmlns:p14="http://schemas.microsoft.com/office/powerpoint/2010/main" val="31129533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joy in the house of the Lord today. And we wont be quiet. We shout out your praise. There’s Joy </a:t>
            </a:r>
          </a:p>
        </p:txBody>
      </p:sp>
    </p:spTree>
    <p:extLst>
      <p:ext uri="{BB962C8B-B14F-4D97-AF65-F5344CB8AC3E}">
        <p14:creationId xmlns:p14="http://schemas.microsoft.com/office/powerpoint/2010/main" val="1037637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the house of the Lord. Our God is surely in this place. And we wont be quiet. We shout out your </a:t>
            </a:r>
          </a:p>
        </p:txBody>
      </p:sp>
    </p:spTree>
    <p:extLst>
      <p:ext uri="{BB962C8B-B14F-4D97-AF65-F5344CB8AC3E}">
        <p14:creationId xmlns:p14="http://schemas.microsoft.com/office/powerpoint/2010/main" val="1036268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 There’s joy in the house of the Lord. There’s joy in the house of the Lord today. And we wont be </a:t>
            </a:r>
          </a:p>
        </p:txBody>
      </p:sp>
    </p:spTree>
    <p:extLst>
      <p:ext uri="{BB962C8B-B14F-4D97-AF65-F5344CB8AC3E}">
        <p14:creationId xmlns:p14="http://schemas.microsoft.com/office/powerpoint/2010/main" val="3105306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Quiet. We shout out your praise. There’s joy in the house of the Lord . Our God is surely in this place.</a:t>
            </a:r>
          </a:p>
        </p:txBody>
      </p:sp>
    </p:spTree>
    <p:extLst>
      <p:ext uri="{BB962C8B-B14F-4D97-AF65-F5344CB8AC3E}">
        <p14:creationId xmlns:p14="http://schemas.microsoft.com/office/powerpoint/2010/main" val="3040643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“House of The Lord”</a:t>
            </a:r>
          </a:p>
          <a:p>
            <a:pPr marL="0" indent="0" algn="ctr">
              <a:buNone/>
            </a:pPr>
            <a:r>
              <a:rPr lang="en-US" sz="4400" b="1" dirty="0">
                <a:solidFill>
                  <a:schemeClr val="bg1"/>
                </a:solidFill>
                <a:latin typeface="Arial"/>
                <a:ea typeface="+mn-lt"/>
                <a:cs typeface="+mn-lt"/>
              </a:rPr>
              <a:t>(Phil Wickham)</a:t>
            </a:r>
          </a:p>
        </p:txBody>
      </p:sp>
    </p:spTree>
    <p:extLst>
      <p:ext uri="{BB962C8B-B14F-4D97-AF65-F5344CB8AC3E}">
        <p14:creationId xmlns:p14="http://schemas.microsoft.com/office/powerpoint/2010/main" val="5890767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we won’t be quiet. We shout out your praise. We shout out your praise. There’s Joy in the house</a:t>
            </a:r>
          </a:p>
        </p:txBody>
      </p:sp>
    </p:spTree>
    <p:extLst>
      <p:ext uri="{BB962C8B-B14F-4D97-AF65-F5344CB8AC3E}">
        <p14:creationId xmlns:p14="http://schemas.microsoft.com/office/powerpoint/2010/main" val="3806525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joy in the in the house today. We shout out your praise. We shout out your praise.</a:t>
            </a:r>
          </a:p>
        </p:txBody>
      </p:sp>
    </p:spTree>
    <p:extLst>
      <p:ext uri="{BB962C8B-B14F-4D97-AF65-F5344CB8AC3E}">
        <p14:creationId xmlns:p14="http://schemas.microsoft.com/office/powerpoint/2010/main" val="3439078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Awake my soul</a:t>
            </a:r>
          </a:p>
          <a:p>
            <a:pPr marL="0" indent="0" algn="ctr">
              <a:buNone/>
            </a:pPr>
            <a:r>
              <a:rPr lang="en-US" sz="4400" b="1" dirty="0">
                <a:solidFill>
                  <a:schemeClr val="bg1"/>
                </a:solidFill>
                <a:latin typeface="Arial"/>
                <a:ea typeface="+mn-lt"/>
                <a:cs typeface="+mn-lt"/>
              </a:rPr>
              <a:t>(Hillsong)</a:t>
            </a:r>
          </a:p>
        </p:txBody>
      </p:sp>
    </p:spTree>
    <p:extLst>
      <p:ext uri="{BB962C8B-B14F-4D97-AF65-F5344CB8AC3E}">
        <p14:creationId xmlns:p14="http://schemas.microsoft.com/office/powerpoint/2010/main" val="37203748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 is a sound I love to hear. It’s the sound of the </a:t>
            </a:r>
            <a:r>
              <a:rPr lang="en-US" sz="4000" dirty="0" err="1">
                <a:solidFill>
                  <a:schemeClr val="bg1"/>
                </a:solidFill>
                <a:latin typeface="Arial"/>
                <a:ea typeface="+mn-lt"/>
                <a:cs typeface="+mn-lt"/>
              </a:rPr>
              <a:t>Saviour’s</a:t>
            </a:r>
            <a:r>
              <a:rPr lang="en-US" sz="4000" dirty="0">
                <a:solidFill>
                  <a:schemeClr val="bg1"/>
                </a:solidFill>
                <a:latin typeface="Arial"/>
                <a:ea typeface="+mn-lt"/>
                <a:cs typeface="+mn-lt"/>
              </a:rPr>
              <a:t> robe. As he walks into the room where</a:t>
            </a:r>
          </a:p>
        </p:txBody>
      </p:sp>
    </p:spTree>
    <p:extLst>
      <p:ext uri="{BB962C8B-B14F-4D97-AF65-F5344CB8AC3E}">
        <p14:creationId xmlns:p14="http://schemas.microsoft.com/office/powerpoint/2010/main" val="3003961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People pray. Where we hear praises he hears faith. There is a sound I love to hear. It’s the sound of the </a:t>
            </a:r>
          </a:p>
        </p:txBody>
      </p:sp>
    </p:spTree>
    <p:extLst>
      <p:ext uri="{BB962C8B-B14F-4D97-AF65-F5344CB8AC3E}">
        <p14:creationId xmlns:p14="http://schemas.microsoft.com/office/powerpoint/2010/main" val="3240706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err="1">
                <a:solidFill>
                  <a:schemeClr val="bg1"/>
                </a:solidFill>
                <a:latin typeface="Arial"/>
                <a:ea typeface="+mn-lt"/>
                <a:cs typeface="+mn-lt"/>
              </a:rPr>
              <a:t>Saviour’s</a:t>
            </a:r>
            <a:r>
              <a:rPr lang="en-US" sz="4000" dirty="0">
                <a:solidFill>
                  <a:schemeClr val="bg1"/>
                </a:solidFill>
                <a:latin typeface="Arial"/>
                <a:ea typeface="+mn-lt"/>
                <a:cs typeface="+mn-lt"/>
              </a:rPr>
              <a:t> robe. As he walks into the room where people pray. Where we hear worship. He hears faith.</a:t>
            </a:r>
          </a:p>
        </p:txBody>
      </p:sp>
    </p:spTree>
    <p:extLst>
      <p:ext uri="{BB962C8B-B14F-4D97-AF65-F5344CB8AC3E}">
        <p14:creationId xmlns:p14="http://schemas.microsoft.com/office/powerpoint/2010/main" val="23871072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Awake my soul and sing. Sing his praise aloud. Sing his praise aloud. Awake my soul and sing. Sing </a:t>
            </a:r>
          </a:p>
        </p:txBody>
      </p:sp>
    </p:spTree>
    <p:extLst>
      <p:ext uri="{BB962C8B-B14F-4D97-AF65-F5344CB8AC3E}">
        <p14:creationId xmlns:p14="http://schemas.microsoft.com/office/powerpoint/2010/main" val="2121476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praise aloud. Sing his praise aloud. There is a sound that changes things. The sound of his people </a:t>
            </a:r>
          </a:p>
        </p:txBody>
      </p:sp>
    </p:spTree>
    <p:extLst>
      <p:ext uri="{BB962C8B-B14F-4D97-AF65-F5344CB8AC3E}">
        <p14:creationId xmlns:p14="http://schemas.microsoft.com/office/powerpoint/2010/main" val="2508011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 their knees. Oh wake up you slumbering. It’s time to worship him. Awake my soul and sing. Sing his </a:t>
            </a:r>
          </a:p>
        </p:txBody>
      </p:sp>
    </p:spTree>
    <p:extLst>
      <p:ext uri="{BB962C8B-B14F-4D97-AF65-F5344CB8AC3E}">
        <p14:creationId xmlns:p14="http://schemas.microsoft.com/office/powerpoint/2010/main" val="3561518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aloud. Sing his praise aloud. Awake my soul and sing. Sing his praise aloud. Sing his praise aloud</a:t>
            </a:r>
          </a:p>
        </p:txBody>
      </p:sp>
    </p:spTree>
    <p:extLst>
      <p:ext uri="{BB962C8B-B14F-4D97-AF65-F5344CB8AC3E}">
        <p14:creationId xmlns:p14="http://schemas.microsoft.com/office/powerpoint/2010/main" val="273398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We worship the God who was. We worship the God who is. We worship the God who evermore will be.</a:t>
            </a:r>
          </a:p>
        </p:txBody>
      </p:sp>
    </p:spTree>
    <p:extLst>
      <p:ext uri="{BB962C8B-B14F-4D97-AF65-F5344CB8AC3E}">
        <p14:creationId xmlns:p14="http://schemas.microsoft.com/office/powerpoint/2010/main" val="307459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when he moves. And when we pray. Where stood a wall now stands a way. Where every promise</a:t>
            </a:r>
          </a:p>
        </p:txBody>
      </p:sp>
    </p:spTree>
    <p:extLst>
      <p:ext uri="{BB962C8B-B14F-4D97-AF65-F5344CB8AC3E}">
        <p14:creationId xmlns:p14="http://schemas.microsoft.com/office/powerpoint/2010/main" val="17189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Is amen. And when he moves. Make no mistake. The bowels of hell begin to shake. All hail the Lord. All</a:t>
            </a:r>
          </a:p>
        </p:txBody>
      </p:sp>
    </p:spTree>
    <p:extLst>
      <p:ext uri="{BB962C8B-B14F-4D97-AF65-F5344CB8AC3E}">
        <p14:creationId xmlns:p14="http://schemas.microsoft.com/office/powerpoint/2010/main" val="2019785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oh oh oh. Oh let the King of Glory enter in. Oh oh oh oh. Fall down on your knees and worship him.</a:t>
            </a:r>
          </a:p>
        </p:txBody>
      </p:sp>
    </p:spTree>
    <p:extLst>
      <p:ext uri="{BB962C8B-B14F-4D97-AF65-F5344CB8AC3E}">
        <p14:creationId xmlns:p14="http://schemas.microsoft.com/office/powerpoint/2010/main" val="3940935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oh oh oh. Let his praise rise up don’t hold it in. Awake my soul and sing. Sing his praise aloud. Sing </a:t>
            </a:r>
          </a:p>
        </p:txBody>
      </p:sp>
    </p:spTree>
    <p:extLst>
      <p:ext uri="{BB962C8B-B14F-4D97-AF65-F5344CB8AC3E}">
        <p14:creationId xmlns:p14="http://schemas.microsoft.com/office/powerpoint/2010/main" val="25080372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His praise aloud. Awake my soul and sing. Sing his praise aloud. Sing his praise aloud.</a:t>
            </a:r>
          </a:p>
        </p:txBody>
      </p:sp>
    </p:spTree>
    <p:extLst>
      <p:ext uri="{BB962C8B-B14F-4D97-AF65-F5344CB8AC3E}">
        <p14:creationId xmlns:p14="http://schemas.microsoft.com/office/powerpoint/2010/main" val="4284738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Your Glory/ Nothing but the blood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28325809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life is yours. My hope is in you only. And my heart you hold. Cause you make this sinner holy. Holy </a:t>
            </a:r>
          </a:p>
        </p:txBody>
      </p:sp>
    </p:spTree>
    <p:extLst>
      <p:ext uri="{BB962C8B-B14F-4D97-AF65-F5344CB8AC3E}">
        <p14:creationId xmlns:p14="http://schemas.microsoft.com/office/powerpoint/2010/main" val="321078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Holy. Cause your glory is so beautiful .I fall onto my knees in awe. And the heartbeat of my life is to </a:t>
            </a:r>
          </a:p>
        </p:txBody>
      </p:sp>
    </p:spTree>
    <p:extLst>
      <p:ext uri="{BB962C8B-B14F-4D97-AF65-F5344CB8AC3E}">
        <p14:creationId xmlns:p14="http://schemas.microsoft.com/office/powerpoint/2010/main" val="12516069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Worship in your light. Cause your glory is so beautiful. Your glory is so beautiful. And my life is </a:t>
            </a:r>
          </a:p>
        </p:txBody>
      </p:sp>
    </p:spTree>
    <p:extLst>
      <p:ext uri="{BB962C8B-B14F-4D97-AF65-F5344CB8AC3E}">
        <p14:creationId xmlns:p14="http://schemas.microsoft.com/office/powerpoint/2010/main" val="221511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Yours. And my hope is in you only. And my heart you hold. Cause you make this sinner holy. Holy Holy</a:t>
            </a:r>
          </a:p>
        </p:txBody>
      </p:sp>
    </p:spTree>
    <p:extLst>
      <p:ext uri="{BB962C8B-B14F-4D97-AF65-F5344CB8AC3E}">
        <p14:creationId xmlns:p14="http://schemas.microsoft.com/office/powerpoint/2010/main" val="2601308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 opened the prison doors. He parted the raging sea. My God he holds the Victory. There’s Joy in the </a:t>
            </a:r>
          </a:p>
        </p:txBody>
      </p:sp>
    </p:spTree>
    <p:extLst>
      <p:ext uri="{BB962C8B-B14F-4D97-AF65-F5344CB8AC3E}">
        <p14:creationId xmlns:p14="http://schemas.microsoft.com/office/powerpoint/2010/main" val="4420479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Cause your glory is so beautiful. I fall onto my knees in awe. And the heartbeat of my life. Is to worship in </a:t>
            </a:r>
          </a:p>
        </p:txBody>
      </p:sp>
    </p:spTree>
    <p:extLst>
      <p:ext uri="{BB962C8B-B14F-4D97-AF65-F5344CB8AC3E}">
        <p14:creationId xmlns:p14="http://schemas.microsoft.com/office/powerpoint/2010/main" val="1751087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light. Cause your glory is so beautiful. Your glory is so beautiful. Glory ,Glory, </a:t>
            </a:r>
            <a:r>
              <a:rPr lang="en-US" sz="4000" dirty="0" err="1">
                <a:solidFill>
                  <a:schemeClr val="bg1"/>
                </a:solidFill>
                <a:latin typeface="Arial"/>
                <a:ea typeface="+mn-lt"/>
                <a:cs typeface="+mn-lt"/>
              </a:rPr>
              <a:t>Hallelujuah</a:t>
            </a:r>
            <a:r>
              <a:rPr lang="en-US" sz="4000" dirty="0">
                <a:solidFill>
                  <a:schemeClr val="bg1"/>
                </a:solidFill>
                <a:latin typeface="Arial"/>
                <a:ea typeface="+mn-lt"/>
                <a:cs typeface="+mn-lt"/>
              </a:rPr>
              <a:t> Jesus </a:t>
            </a:r>
          </a:p>
        </p:txBody>
      </p:sp>
    </p:spTree>
    <p:extLst>
      <p:ext uri="{BB962C8B-B14F-4D97-AF65-F5344CB8AC3E}">
        <p14:creationId xmlns:p14="http://schemas.microsoft.com/office/powerpoint/2010/main" val="6257909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Glory Glory Hallelujah. Jesus you are good. Glory glory Hallelujah. Jesus you are good.</a:t>
            </a:r>
          </a:p>
        </p:txBody>
      </p:sp>
    </p:spTree>
    <p:extLst>
      <p:ext uri="{BB962C8B-B14F-4D97-AF65-F5344CB8AC3E}">
        <p14:creationId xmlns:p14="http://schemas.microsoft.com/office/powerpoint/2010/main" val="18812098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 can wash away my sin. Nothing but the blood of Jesus. What can make me whole again.</a:t>
            </a:r>
          </a:p>
        </p:txBody>
      </p:sp>
    </p:spTree>
    <p:extLst>
      <p:ext uri="{BB962C8B-B14F-4D97-AF65-F5344CB8AC3E}">
        <p14:creationId xmlns:p14="http://schemas.microsoft.com/office/powerpoint/2010/main" val="39787312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but the blood of Jesus. Oh precious is the flow that makes me white as snow. No other </a:t>
            </a:r>
          </a:p>
        </p:txBody>
      </p:sp>
    </p:spTree>
    <p:extLst>
      <p:ext uri="{BB962C8B-B14F-4D97-AF65-F5344CB8AC3E}">
        <p14:creationId xmlns:p14="http://schemas.microsoft.com/office/powerpoint/2010/main" val="1260169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Fount I know. Nothing but the blood of Jesus.</a:t>
            </a:r>
          </a:p>
        </p:txBody>
      </p:sp>
    </p:spTree>
    <p:extLst>
      <p:ext uri="{BB962C8B-B14F-4D97-AF65-F5344CB8AC3E}">
        <p14:creationId xmlns:p14="http://schemas.microsoft.com/office/powerpoint/2010/main" val="3835145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You are good. When there’s nothing good in me. You are love, you are love. On display</a:t>
            </a:r>
          </a:p>
        </p:txBody>
      </p:sp>
    </p:spTree>
    <p:extLst>
      <p:ext uri="{BB962C8B-B14F-4D97-AF65-F5344CB8AC3E}">
        <p14:creationId xmlns:p14="http://schemas.microsoft.com/office/powerpoint/2010/main" val="5314671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Forever Reign</a:t>
            </a:r>
          </a:p>
        </p:txBody>
      </p:sp>
    </p:spTree>
    <p:extLst>
      <p:ext uri="{BB962C8B-B14F-4D97-AF65-F5344CB8AC3E}">
        <p14:creationId xmlns:p14="http://schemas.microsoft.com/office/powerpoint/2010/main" val="28806681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good. You are good. When there’s nothing good in me. You are love, you are love. On display</a:t>
            </a:r>
          </a:p>
        </p:txBody>
      </p:sp>
    </p:spTree>
    <p:extLst>
      <p:ext uri="{BB962C8B-B14F-4D97-AF65-F5344CB8AC3E}">
        <p14:creationId xmlns:p14="http://schemas.microsoft.com/office/powerpoint/2010/main" val="16741402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For all to see. You are light, you are light. When the darkness closes in. You are hope. You are hope. You</a:t>
            </a:r>
          </a:p>
        </p:txBody>
      </p:sp>
    </p:spTree>
    <p:extLst>
      <p:ext uri="{BB962C8B-B14F-4D97-AF65-F5344CB8AC3E}">
        <p14:creationId xmlns:p14="http://schemas.microsoft.com/office/powerpoint/2010/main" val="349342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House of the lord. There’s Joy in the house of the Lord today. And we wont be quiet. We shout out your</a:t>
            </a:r>
          </a:p>
        </p:txBody>
      </p:sp>
    </p:spTree>
    <p:extLst>
      <p:ext uri="{BB962C8B-B14F-4D97-AF65-F5344CB8AC3E}">
        <p14:creationId xmlns:p14="http://schemas.microsoft.com/office/powerpoint/2010/main" val="11541070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Have covered all my sin. You are peace. You are peace. When my fear is crippling. You are true.</a:t>
            </a:r>
          </a:p>
        </p:txBody>
      </p:sp>
    </p:spTree>
    <p:extLst>
      <p:ext uri="{BB962C8B-B14F-4D97-AF65-F5344CB8AC3E}">
        <p14:creationId xmlns:p14="http://schemas.microsoft.com/office/powerpoint/2010/main" val="34758074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true. Even in my wandering. You are Joy. You are Joy. You’re the reason that I sing. You are </a:t>
            </a:r>
          </a:p>
        </p:txBody>
      </p:sp>
    </p:spTree>
    <p:extLst>
      <p:ext uri="{BB962C8B-B14F-4D97-AF65-F5344CB8AC3E}">
        <p14:creationId xmlns:p14="http://schemas.microsoft.com/office/powerpoint/2010/main" val="20735903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life. You are life. In you death has lost it’s sting. Oh, I’m running to your arms. I’m running to</a:t>
            </a:r>
          </a:p>
        </p:txBody>
      </p:sp>
    </p:spTree>
    <p:extLst>
      <p:ext uri="{BB962C8B-B14F-4D97-AF65-F5344CB8AC3E}">
        <p14:creationId xmlns:p14="http://schemas.microsoft.com/office/powerpoint/2010/main" val="1186395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arms. The riches of your love. Will always be enough. Nothing compares to your embrace. Light </a:t>
            </a:r>
          </a:p>
        </p:txBody>
      </p:sp>
    </p:spTree>
    <p:extLst>
      <p:ext uri="{BB962C8B-B14F-4D97-AF65-F5344CB8AC3E}">
        <p14:creationId xmlns:p14="http://schemas.microsoft.com/office/powerpoint/2010/main" val="1955113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the world. Forever reign. You are more. You are more. Than my words will ever say. You are Lord,</a:t>
            </a:r>
          </a:p>
        </p:txBody>
      </p:sp>
    </p:spTree>
    <p:extLst>
      <p:ext uri="{BB962C8B-B14F-4D97-AF65-F5344CB8AC3E}">
        <p14:creationId xmlns:p14="http://schemas.microsoft.com/office/powerpoint/2010/main" val="18935516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Lord. All creation will proclaim. You are here. You are here. In your presence I’m made whole.</a:t>
            </a:r>
          </a:p>
        </p:txBody>
      </p:sp>
    </p:spTree>
    <p:extLst>
      <p:ext uri="{BB962C8B-B14F-4D97-AF65-F5344CB8AC3E}">
        <p14:creationId xmlns:p14="http://schemas.microsoft.com/office/powerpoint/2010/main" val="10016968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are God, you are God. Of all else I’m letting go. Oh I’m running to your arms. I’m running to your </a:t>
            </a:r>
          </a:p>
        </p:txBody>
      </p:sp>
    </p:spTree>
    <p:extLst>
      <p:ext uri="{BB962C8B-B14F-4D97-AF65-F5344CB8AC3E}">
        <p14:creationId xmlns:p14="http://schemas.microsoft.com/office/powerpoint/2010/main" val="4131840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Arms. The riches of your love. Will always be enough. Nothing compares. To your embrace. Light</a:t>
            </a:r>
          </a:p>
        </p:txBody>
      </p:sp>
    </p:spTree>
    <p:extLst>
      <p:ext uri="{BB962C8B-B14F-4D97-AF65-F5344CB8AC3E}">
        <p14:creationId xmlns:p14="http://schemas.microsoft.com/office/powerpoint/2010/main" val="7665230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the world forever reign. My heart will sing. No other name. Jesus Jesus. My heart will sing no other</a:t>
            </a:r>
          </a:p>
        </p:txBody>
      </p:sp>
    </p:spTree>
    <p:extLst>
      <p:ext uri="{BB962C8B-B14F-4D97-AF65-F5344CB8AC3E}">
        <p14:creationId xmlns:p14="http://schemas.microsoft.com/office/powerpoint/2010/main" val="3385871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Jesus. My heart will sing no other name. Jesus Jesus. My heart will sing no other </a:t>
            </a:r>
          </a:p>
        </p:txBody>
      </p:sp>
    </p:spTree>
    <p:extLst>
      <p:ext uri="{BB962C8B-B14F-4D97-AF65-F5344CB8AC3E}">
        <p14:creationId xmlns:p14="http://schemas.microsoft.com/office/powerpoint/2010/main" val="2323978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There’s Joy in the house of the Lord. Our God is surely in this place. And we wont be quiet. We </a:t>
            </a:r>
          </a:p>
        </p:txBody>
      </p:sp>
    </p:spTree>
    <p:extLst>
      <p:ext uri="{BB962C8B-B14F-4D97-AF65-F5344CB8AC3E}">
        <p14:creationId xmlns:p14="http://schemas.microsoft.com/office/powerpoint/2010/main" val="13451091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Name. Jesus Jesus. Oh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running to your arms. I’m running to your arms. The riches of your love</a:t>
            </a:r>
          </a:p>
        </p:txBody>
      </p:sp>
    </p:spTree>
    <p:extLst>
      <p:ext uri="{BB962C8B-B14F-4D97-AF65-F5344CB8AC3E}">
        <p14:creationId xmlns:p14="http://schemas.microsoft.com/office/powerpoint/2010/main" val="375879564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Will always be enough. Nothing compares to your embrace. Light of the world forever reign.</a:t>
            </a:r>
          </a:p>
        </p:txBody>
      </p:sp>
    </p:spTree>
    <p:extLst>
      <p:ext uri="{BB962C8B-B14F-4D97-AF65-F5344CB8AC3E}">
        <p14:creationId xmlns:p14="http://schemas.microsoft.com/office/powerpoint/2010/main" val="9428156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Good Good Father</a:t>
            </a:r>
          </a:p>
          <a:p>
            <a:pPr marL="0" indent="0" algn="ctr">
              <a:buNone/>
            </a:pPr>
            <a:r>
              <a:rPr lang="en-US" sz="4400" b="1" dirty="0">
                <a:solidFill>
                  <a:schemeClr val="bg1"/>
                </a:solidFill>
                <a:latin typeface="Arial"/>
                <a:ea typeface="+mn-lt"/>
                <a:cs typeface="+mn-lt"/>
              </a:rPr>
              <a:t>(Chris Tomlin)</a:t>
            </a:r>
          </a:p>
        </p:txBody>
      </p:sp>
    </p:spTree>
    <p:extLst>
      <p:ext uri="{BB962C8B-B14F-4D97-AF65-F5344CB8AC3E}">
        <p14:creationId xmlns:p14="http://schemas.microsoft.com/office/powerpoint/2010/main" val="17352410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Oh, I’ve heard a thousand stories of what they think you like. But I’ve heard the tender whisper. Of love in </a:t>
            </a:r>
          </a:p>
        </p:txBody>
      </p:sp>
    </p:spTree>
    <p:extLst>
      <p:ext uri="{BB962C8B-B14F-4D97-AF65-F5344CB8AC3E}">
        <p14:creationId xmlns:p14="http://schemas.microsoft.com/office/powerpoint/2010/main" val="14522892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The dead of night. And you tell me that you’re pleased and that I’m never alone. You’re a</a:t>
            </a:r>
          </a:p>
        </p:txBody>
      </p:sp>
    </p:spTree>
    <p:extLst>
      <p:ext uri="{BB962C8B-B14F-4D97-AF65-F5344CB8AC3E}">
        <p14:creationId xmlns:p14="http://schemas.microsoft.com/office/powerpoint/2010/main" val="38882249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Good good Father. It’s who you are, it’s who you are. And I’m loved by you. It’s who I am, It’s who I am</a:t>
            </a:r>
          </a:p>
        </p:txBody>
      </p:sp>
    </p:spTree>
    <p:extLst>
      <p:ext uri="{BB962C8B-B14F-4D97-AF65-F5344CB8AC3E}">
        <p14:creationId xmlns:p14="http://schemas.microsoft.com/office/powerpoint/2010/main" val="22408094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It’s who I am. Oh I’ve seen many searching for answers far and wide. But I know we’re all searching</a:t>
            </a:r>
          </a:p>
        </p:txBody>
      </p:sp>
    </p:spTree>
    <p:extLst>
      <p:ext uri="{BB962C8B-B14F-4D97-AF65-F5344CB8AC3E}">
        <p14:creationId xmlns:p14="http://schemas.microsoft.com/office/powerpoint/2010/main" val="213600476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For answers only you provide. Cause you know just what we need before we say a word.</a:t>
            </a:r>
          </a:p>
        </p:txBody>
      </p:sp>
    </p:spTree>
    <p:extLst>
      <p:ext uri="{BB962C8B-B14F-4D97-AF65-F5344CB8AC3E}">
        <p14:creationId xmlns:p14="http://schemas.microsoft.com/office/powerpoint/2010/main" val="7756279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You are perfect in all of your ways. You are perfect in all of your ways. You are perfect in all</a:t>
            </a:r>
          </a:p>
        </p:txBody>
      </p:sp>
    </p:spTree>
    <p:extLst>
      <p:ext uri="{BB962C8B-B14F-4D97-AF65-F5344CB8AC3E}">
        <p14:creationId xmlns:p14="http://schemas.microsoft.com/office/powerpoint/2010/main" val="32873726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Of your ways to us. You are perfect in all of your ways. You are perfect in all of your ways. You are </a:t>
            </a:r>
          </a:p>
        </p:txBody>
      </p:sp>
    </p:spTree>
    <p:extLst>
      <p:ext uri="{BB962C8B-B14F-4D97-AF65-F5344CB8AC3E}">
        <p14:creationId xmlns:p14="http://schemas.microsoft.com/office/powerpoint/2010/main" val="799274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Shout out your praise. Oh oh oh We shout out your praise. We sing to the God who heals. We sing to </a:t>
            </a:r>
          </a:p>
        </p:txBody>
      </p:sp>
    </p:spTree>
    <p:extLst>
      <p:ext uri="{BB962C8B-B14F-4D97-AF65-F5344CB8AC3E}">
        <p14:creationId xmlns:p14="http://schemas.microsoft.com/office/powerpoint/2010/main" val="31193864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Perfect in all of your ways to us. Oh this love so</a:t>
            </a:r>
          </a:p>
          <a:p>
            <a:pPr marL="0" indent="0" algn="ctr">
              <a:buNone/>
            </a:pPr>
            <a:r>
              <a:rPr lang="en-US" sz="4000" dirty="0">
                <a:solidFill>
                  <a:schemeClr val="bg1"/>
                </a:solidFill>
                <a:latin typeface="Arial"/>
                <a:ea typeface="+mn-lt"/>
                <a:cs typeface="+mn-lt"/>
              </a:rPr>
              <a:t>Undeniable. I, I can hardly speak. Peace so  </a:t>
            </a:r>
          </a:p>
        </p:txBody>
      </p:sp>
    </p:spTree>
    <p:extLst>
      <p:ext uri="{BB962C8B-B14F-4D97-AF65-F5344CB8AC3E}">
        <p14:creationId xmlns:p14="http://schemas.microsoft.com/office/powerpoint/2010/main" val="24450405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Unexplainable. I’ I can hardly think. As you call me deeper still. As you call me deeper still. As you call</a:t>
            </a:r>
          </a:p>
        </p:txBody>
      </p:sp>
    </p:spTree>
    <p:extLst>
      <p:ext uri="{BB962C8B-B14F-4D97-AF65-F5344CB8AC3E}">
        <p14:creationId xmlns:p14="http://schemas.microsoft.com/office/powerpoint/2010/main" val="15748519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 deeper still into love, love, love. You’re a good, good Father. It’s who you are. It’s who you are it’s </a:t>
            </a:r>
          </a:p>
        </p:txBody>
      </p:sp>
    </p:spTree>
    <p:extLst>
      <p:ext uri="{BB962C8B-B14F-4D97-AF65-F5344CB8AC3E}">
        <p14:creationId xmlns:p14="http://schemas.microsoft.com/office/powerpoint/2010/main" val="38890226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you are and I’m loved by you. It’s who I am. It’s who I am. It’s who I am.  </a:t>
            </a:r>
          </a:p>
        </p:txBody>
      </p:sp>
    </p:spTree>
    <p:extLst>
      <p:ext uri="{BB962C8B-B14F-4D97-AF65-F5344CB8AC3E}">
        <p14:creationId xmlns:p14="http://schemas.microsoft.com/office/powerpoint/2010/main" val="249477206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7392817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spcBef>
                <a:spcPts val="0"/>
              </a:spcBef>
              <a:spcAft>
                <a:spcPts val="0"/>
              </a:spcAft>
            </a:pPr>
            <a:r>
              <a:rPr lang="en-US" sz="3200" b="1" dirty="0">
                <a:effectLst/>
                <a:latin typeface="Verdana" panose="020B0604030504040204" pitchFamily="34" charset="0"/>
                <a:ea typeface="Times New Roman" panose="02020603050405020304" pitchFamily="18" charset="0"/>
              </a:rPr>
              <a:t>Battling in Prayer</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2800" b="1" dirty="0">
                <a:effectLst/>
                <a:latin typeface="Verdana" panose="020B0604030504040204" pitchFamily="34" charset="0"/>
                <a:ea typeface="Times New Roman" panose="02020603050405020304" pitchFamily="18" charset="0"/>
              </a:rPr>
              <a:t>by Pastor Fee Soliven</a:t>
            </a:r>
            <a:endParaRPr lang="en-US" sz="28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effectLst/>
                <a:latin typeface="Verdana" panose="020B0604030504040204" pitchFamily="34" charset="0"/>
                <a:ea typeface="Times New Roman" panose="02020603050405020304" pitchFamily="18" charset="0"/>
              </a:rPr>
              <a:t>Philippians 4:4-7</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effectLst/>
                <a:latin typeface="Verdana" panose="020B0604030504040204" pitchFamily="34" charset="0"/>
                <a:ea typeface="Times New Roman" panose="02020603050405020304" pitchFamily="18" charset="0"/>
              </a:rPr>
              <a:t>Sunday Morning</a:t>
            </a:r>
            <a:endParaRPr lang="en-US" sz="32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200" b="1" dirty="0">
                <a:effectLst/>
                <a:latin typeface="Verdana" panose="020B0604030504040204" pitchFamily="34" charset="0"/>
                <a:ea typeface="Times New Roman" panose="02020603050405020304" pitchFamily="18" charset="0"/>
              </a:rPr>
              <a:t>October 31, 2021</a:t>
            </a:r>
            <a:endParaRPr lang="en-US" sz="32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outdoor&#10;&#10;Description automatically generated">
            <a:extLst>
              <a:ext uri="{FF2B5EF4-FFF2-40B4-BE49-F238E27FC236}">
                <a16:creationId xmlns:a16="http://schemas.microsoft.com/office/drawing/2014/main" id="{F3ECC321-23DD-4B6E-8C44-D78CE8471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12192000" cy="4319588"/>
          </a:xfrm>
          <a:prstGeom prst="rect">
            <a:avLst/>
          </a:prstGeom>
        </p:spPr>
      </p:pic>
      <p:pic>
        <p:nvPicPr>
          <p:cNvPr id="8" name="Picture 7" descr="AGCF highest resolution.jpg"/>
          <p:cNvPicPr>
            <a:picLocks noChangeAspect="1"/>
          </p:cNvPicPr>
          <p:nvPr/>
        </p:nvPicPr>
        <p:blipFill>
          <a:blip r:embed="rId4" cstate="print"/>
          <a:stretch>
            <a:fillRect/>
          </a:stretch>
        </p:blipFill>
        <p:spPr>
          <a:xfrm>
            <a:off x="10708024" y="5791200"/>
            <a:ext cx="1483976" cy="111298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Times New Roman" panose="02020603050405020304" pitchFamily="18" charset="0"/>
              </a:rPr>
              <a:t>Philippians 4:4-7</a:t>
            </a:r>
            <a:endParaRPr lang="en-US" sz="3700" u="sng"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37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Times New Roman" panose="02020603050405020304" pitchFamily="18" charset="0"/>
                <a:cs typeface="Arial" panose="020B0604020202020204" pitchFamily="34" charset="0"/>
              </a:rPr>
              <a:t> </a:t>
            </a:r>
            <a:endParaRPr lang="en-US" sz="37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How do you handle conflict?</a:t>
            </a: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24153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20396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Do you rely on your own abilities, try to win the favor of influential people, or attempt to manipulate circumstances?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3607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God who saves. We sing to the God who always makes a way. He hung upon that cross. Then He </a:t>
            </a:r>
          </a:p>
        </p:txBody>
      </p:sp>
    </p:spTree>
    <p:extLst>
      <p:ext uri="{BB962C8B-B14F-4D97-AF65-F5344CB8AC3E}">
        <p14:creationId xmlns:p14="http://schemas.microsoft.com/office/powerpoint/2010/main" val="241135900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b="1" dirty="0">
                <a:effectLst/>
                <a:latin typeface="Verdana" panose="020B0604030504040204" pitchFamily="34" charset="0"/>
                <a:ea typeface="Times New Roman" panose="02020603050405020304" pitchFamily="18" charset="0"/>
                <a:cs typeface="Arial" panose="020B0604020202020204" pitchFamily="34" charset="0"/>
              </a:rPr>
              <a:t>Historical Background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Times New Roman" panose="02020603050405020304" pitchFamily="18" charset="0"/>
                <a:cs typeface="Arial" panose="020B0604020202020204" pitchFamily="34" charset="0"/>
              </a:rPr>
              <a:t>In 605 B.C., God allowed Jerusalem to be conquered by the Babylonians as punishment for idolatry. The temple was destroyed, and the nation of Israel was taken into captivity. </a:t>
            </a:r>
            <a:endParaRPr lang="en-US" sz="36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67739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As one of its most capable young men, Daniel was trained to be a leader in the Babylonian kingdom. Although he rose to one of the highest government offices, he never forgot the one true God or abandoned the faith of his fathers.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br>
              <a:rPr lang="en-US" sz="4000" dirty="0">
                <a:effectLst/>
                <a:latin typeface="Verdana" panose="020B0604030504040204" pitchFamily="34" charset="0"/>
                <a:ea typeface="Times New Roman" panose="02020603050405020304" pitchFamily="18" charset="0"/>
                <a:cs typeface="Arial" panose="020B0604020202020204" pitchFamily="34" charset="0"/>
              </a:rPr>
            </a:br>
            <a:br>
              <a:rPr lang="en-US" sz="4000" dirty="0">
                <a:effectLst/>
                <a:latin typeface="Verdana" panose="020B0604030504040204" pitchFamily="34" charset="0"/>
                <a:ea typeface="Times New Roman" panose="02020603050405020304" pitchFamily="18" charset="0"/>
                <a:cs typeface="Arial" panose="020B0604020202020204" pitchFamily="34" charset="0"/>
              </a:rPr>
            </a:b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90720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The Prophet’s Prayer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23278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3600" b="1" u="sng" dirty="0">
                <a:effectLst/>
                <a:latin typeface="Verdana" panose="020B0604030504040204" pitchFamily="34" charset="0"/>
                <a:ea typeface="Times New Roman" panose="02020603050405020304" pitchFamily="18" charset="0"/>
              </a:rPr>
              <a:t>Daniel 9:1-19</a:t>
            </a:r>
            <a:endParaRPr lang="en-US" sz="36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Times New Roman" panose="02020603050405020304" pitchFamily="18" charset="0"/>
              </a:rPr>
              <a:t>1 In the first year of Darius the son of Ahasuerus, of the lineage of the Medes, who was made king over the realm of the Chaldeans-- 2 in the first year of his reign I, Daniel, understood by the books the number of the years specified by the word of the LORD through Jeremiah the prophet, that He would accomplish seventy years in the desolations of Jerusalem. </a:t>
            </a:r>
            <a:endParaRPr lang="en-US" sz="3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523654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3 Then I set my face toward the Lord God to make request by prayer and supplications, with fasting, sackcloth, and ashes. 4 And I prayed to the LORD my God, and made confession, and said, "O Lord, great and awesome God, who keeps His covenant and mercy with those who love Him, and with those who keep His commandments,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03724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spcBef>
                <a:spcPts val="0"/>
              </a:spcBef>
              <a:spcAft>
                <a:spcPts val="0"/>
              </a:spcAft>
            </a:pPr>
            <a:r>
              <a:rPr lang="en-US" sz="3600" dirty="0">
                <a:effectLst/>
                <a:latin typeface="Verdana" panose="020B0604030504040204" pitchFamily="34" charset="0"/>
                <a:ea typeface="Times New Roman" panose="02020603050405020304" pitchFamily="18" charset="0"/>
              </a:rPr>
              <a:t>5 we have sinned and committed iniquity, we have done wickedly and rebelled, even by departing from Your precepts and Your judgments. 6 Neither have we heeded Your servants the prophets, who spoke in Your name to our kings and our princes, to our fathers and all the people of the land. </a:t>
            </a:r>
            <a:endParaRPr lang="en-US" sz="3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Times New Roman" panose="02020603050405020304" pitchFamily="18" charset="0"/>
              </a:rPr>
              <a:t> </a:t>
            </a:r>
            <a:endParaRPr lang="en-US" sz="36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75288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76200"/>
            <a:ext cx="11887200" cy="5029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7 O Lord, righteousness belongs to You, but to us shame of face, as it is this day--to the men of Judah, to the inhabitants of Jerusalem and all Israel, those near and those far off in all the countries to which You have driven them, because of the unfaithfulness which they have committed against You. 8 O Lord, to us belongs shame of face, to our kings, our princes, and our fathers, because we have sinned against You. </a:t>
            </a:r>
            <a:endParaRPr lang="en-US" sz="40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0932832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9 To the Lord our God belong mercy and forgiveness, though we have rebelled against Him. 10 We have not obeyed the voice of the LORD our God, to walk in His laws, which He set before us by His servants the prophets. </a:t>
            </a:r>
            <a:endParaRPr lang="en-US" sz="4000" dirty="0">
              <a:effectLst/>
              <a:latin typeface="Times New Roman" panose="02020603050405020304" pitchFamily="18" charset="0"/>
              <a:ea typeface="Times New Roman" panose="02020603050405020304" pitchFamily="18" charset="0"/>
            </a:endParaRPr>
          </a:p>
          <a:p>
            <a:pPr marL="0" marR="0" algn="ctr">
              <a:lnSpc>
                <a:spcPct val="150000"/>
              </a:lnSpc>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398732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Times New Roman" panose="02020603050405020304" pitchFamily="18" charset="0"/>
              </a:rPr>
              <a:t>11 Yes, all Israel has transgressed Your law, and has departed so as not to obey Your voice; therefore the curse and the oath written in the Law of Moses the servant of God have been poured out on us, because we have sinned against Him. 12 And He has confirmed His words, which He spoke against us and against our judges who judged us, by bringing upon us a great disaster; for under the whole heaven such has never been done as what has been done to Jerusalem.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80693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5029200"/>
          </a:xfrm>
          <a:prstGeom prst="rect">
            <a:avLst/>
          </a:prstGeom>
        </p:spPr>
        <p:txBody>
          <a:bodyPr/>
          <a:lstStyle/>
          <a:p>
            <a:pPr algn="ctr"/>
            <a:r>
              <a:rPr lang="en-US" sz="3600" dirty="0">
                <a:effectLst/>
                <a:latin typeface="Verdana" panose="020B0604030504040204" pitchFamily="34" charset="0"/>
                <a:ea typeface="Times New Roman" panose="02020603050405020304" pitchFamily="18" charset="0"/>
                <a:cs typeface="Times New Roman" panose="02020603050405020304" pitchFamily="18" charset="0"/>
              </a:rPr>
              <a:t>13 As it is written in the Law of Moses, all this disaster has come upon us; yet we have not made our prayer before the LORD our God, that we might turn from our iniquities and understand Your truth. 14 Therefore the LORD has kept the disaster in mind, and brought it upon us; for the LORD our God is righteous in all the works which He does, though we have not obeyed His voice.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592637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Rose up from the grave. My god’s still rolling stones away. There’s Joy in the house of the Lord. There’s </a:t>
            </a:r>
          </a:p>
        </p:txBody>
      </p:sp>
    </p:spTree>
    <p:extLst>
      <p:ext uri="{BB962C8B-B14F-4D97-AF65-F5344CB8AC3E}">
        <p14:creationId xmlns:p14="http://schemas.microsoft.com/office/powerpoint/2010/main" val="29460396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Times New Roman" panose="02020603050405020304" pitchFamily="18" charset="0"/>
              </a:rPr>
              <a:t>15 And now, O Lord our God, who brought Your people out of the land of Egypt with a mighty hand, and made Yourself a name, as it is this day--we have sinned, we have done wickedly! 16 "O Lord, according to all Your righteousness, I pray, let Your anger and Your fury be turned away from Your city Jerusalem, Your holy mountain; because for our sins, and for the iniquities of our fathers, Jerusalem and Your people are a reproach to all those around us.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04190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17 Now therefore, our God, hear the prayer of Your servant, and his supplications, and for the Lord's sake cause Your face to shine on Your sanctuary, which is desolate. 18 O my God, incline Your ear and hear; open Your eyes and see our desolations, and the city which is called by Your name; for we do not present our supplications before You because of our righteous deeds, but because of Your great mercies.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464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15800" cy="6172200"/>
          </a:xfrm>
          <a:prstGeom prst="rect">
            <a:avLst/>
          </a:prstGeom>
        </p:spPr>
        <p:txBody>
          <a:bodyPr/>
          <a:lstStyle/>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19 O Lord, hear! O Lord, forgive! O Lord, listen and act! Do not delay for Your own sake, my God, for Your city and Your people are called by Your name."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2179880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742950" marR="0" indent="-742950" algn="ctr">
              <a:spcBef>
                <a:spcPts val="0"/>
              </a:spcBef>
              <a:spcAft>
                <a:spcPts val="0"/>
              </a:spcAft>
              <a:buAutoNum type="arabicPeriod"/>
            </a:pPr>
            <a:r>
              <a:rPr lang="en-US" sz="4000" b="1" dirty="0">
                <a:effectLst/>
                <a:latin typeface="Verdana" panose="020B0604030504040204" pitchFamily="34" charset="0"/>
                <a:ea typeface="Times New Roman" panose="02020603050405020304" pitchFamily="18" charset="0"/>
                <a:cs typeface="Arial" panose="020B0604020202020204" pitchFamily="34" charset="0"/>
              </a:rPr>
              <a:t>What prompts Daniel to battle on </a:t>
            </a:r>
          </a:p>
          <a:p>
            <a:pPr marR="0" algn="ctr">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his knees?</a:t>
            </a: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538368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
        <p:nvSpPr>
          <p:cNvPr id="3"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Times New Roman" panose="02020603050405020304" pitchFamily="18" charset="0"/>
              </a:rPr>
              <a:t>Daniel 9:1-2</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1 In the first year of Darius the son of Ahasuerus, of the lineage of the Medes, who was made king over the realm of the Chaldeans-- 2 in the first year of his reign I, Daniel, understood by the books the number of the years specified by the word of the LORD through Jeremiah the prophet, that He would accomplish seventy years in the desolations of Jerusalem.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13032730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2. How does Daniel prepare himself for hearing from God?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29741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cs typeface="Arial" panose="020B0604020202020204" pitchFamily="34" charset="0"/>
              </a:rPr>
              <a:t>Daniel 9:3</a:t>
            </a:r>
            <a:endParaRPr lang="en-US" sz="40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Then I set my face toward the Lord God to make request by prayer and supplications, with fasting, sackcloth, and ashes.</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9916876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3. Here is the way Daniel opens </a:t>
            </a:r>
          </a:p>
          <a:p>
            <a:pPr marL="0" marR="0" algn="ctr">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his prayer</a:t>
            </a: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856246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u="sng" dirty="0">
                <a:effectLst/>
                <a:latin typeface="Verdana" panose="020B0604030504040204" pitchFamily="34" charset="0"/>
                <a:ea typeface="Times New Roman" panose="02020603050405020304" pitchFamily="18" charset="0"/>
                <a:cs typeface="Arial" panose="020B0604020202020204" pitchFamily="34" charset="0"/>
              </a:rPr>
              <a:t>Daniel 9:4</a:t>
            </a:r>
            <a:endParaRPr lang="en-US" sz="4000" u="sng"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rPr>
              <a:t>And I prayed to the LORD my God, and made confession, and said, "O Lord, great and awesome God, who keeps His covenant and mercy with those who love Him, and with those who keep His commandments,</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630091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spcBef>
                <a:spcPts val="0"/>
              </a:spcBef>
              <a:spcAft>
                <a:spcPts val="0"/>
              </a:spcAft>
            </a:pPr>
            <a:r>
              <a:rPr lang="en-US" sz="4000" b="1" dirty="0">
                <a:effectLst/>
                <a:latin typeface="Verdana" panose="020B0604030504040204" pitchFamily="34" charset="0"/>
                <a:ea typeface="Times New Roman" panose="02020603050405020304" pitchFamily="18" charset="0"/>
                <a:cs typeface="Arial" panose="020B0604020202020204" pitchFamily="34" charset="0"/>
              </a:rPr>
              <a:t>4. Why do you think he confessed the sins of his nation? </a:t>
            </a: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dirty="0">
                <a:effectLst/>
                <a:latin typeface="Verdana" panose="020B0604030504040204" pitchFamily="34" charset="0"/>
                <a:ea typeface="Times New Roman" panose="02020603050405020304" pitchFamily="18" charset="0"/>
                <a:cs typeface="Arial" panose="020B0604020202020204" pitchFamily="34" charset="0"/>
              </a:rPr>
              <a:t> </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6704275"/>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12351</TotalTime>
  <Words>4074</Words>
  <Application>Microsoft Office PowerPoint</Application>
  <PresentationFormat>Widescreen</PresentationFormat>
  <Paragraphs>273</Paragraphs>
  <Slides>120</Slides>
  <Notes>2</Notes>
  <HiddenSlides>0</HiddenSlides>
  <MMClips>1</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120</vt:i4>
      </vt:variant>
    </vt:vector>
  </HeadingPairs>
  <TitlesOfParts>
    <vt:vector size="132" baseType="lpstr">
      <vt:lpstr>Arial</vt:lpstr>
      <vt:lpstr>Calibri</vt:lpstr>
      <vt:lpstr>Calibri Light</vt:lpstr>
      <vt:lpstr>Constantia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792</cp:revision>
  <dcterms:created xsi:type="dcterms:W3CDTF">2009-08-18T08:19:59Z</dcterms:created>
  <dcterms:modified xsi:type="dcterms:W3CDTF">2021-10-30T19:23:05Z</dcterms:modified>
</cp:coreProperties>
</file>