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977" r:id="rId28"/>
    <p:sldId id="988" r:id="rId29"/>
    <p:sldId id="989" r:id="rId30"/>
    <p:sldId id="987" r:id="rId31"/>
    <p:sldId id="986" r:id="rId32"/>
    <p:sldId id="985" r:id="rId33"/>
    <p:sldId id="984" r:id="rId34"/>
    <p:sldId id="983" r:id="rId35"/>
    <p:sldId id="982" r:id="rId36"/>
    <p:sldId id="981" r:id="rId37"/>
    <p:sldId id="980" r:id="rId38"/>
    <p:sldId id="976" r:id="rId39"/>
    <p:sldId id="970" r:id="rId40"/>
    <p:sldId id="971" r:id="rId41"/>
    <p:sldId id="972" r:id="rId42"/>
    <p:sldId id="973" r:id="rId43"/>
    <p:sldId id="974" r:id="rId44"/>
    <p:sldId id="975" r:id="rId45"/>
    <p:sldId id="859"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Foods for the stomach and the stomach for foods, but God will destroy both it and them. Now the body is not for sexual immorality but for the Lord, and the Lord for the body. 14 And God both raised up the Lord and will also raise us up by His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Do you not know that your bodies are members of Christ? Shall I then take the members of Christ and make them members of a harlot? Certainly not! 16 Or do you not know that he who is joined to a harlot is one body with her? For "the two," He says, "shall become one flesh."  17 But he who is joined to the Lord is one spirit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Flee sexual immorality. Every sin that a man does is outside the body, but he who commits sexual immorality sins against his own body. 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that no one should take advantage of and defraud his brother in this matter, because the Lord is the avenger of all such, as we also forewarned you and testified.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Exodus 20:14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“You shall not commit adultery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20:17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not covet your neighbor’s house; you shall not covet your neighbor’s wife, nor his male servant, nor his female servant, nor his ox, nor his donkey, nor anything that is your neighbor’s.”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you shall not oppress one another, but you shall fear your God; for I am the LORD your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Be of the same mind toward one another. Do not set your mind on high things, but associate with the humble. Do not be wise in your own opinion. 17 Repay no one evil for evil. Have regard for good things in the sight of all men. 18 If it is possible, as much as depends on you, live peaceably with all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Beloved, do not avenge yourselves, but rather give place to wrath; for it is written, "Vengeance is Mine, I will repay," says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For God did not call us to uncleanness, but in holiness.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Sanctification and Honor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4:1-10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xt, letter&#10;&#10;Description automatically generated">
            <a:extLst>
              <a:ext uri="{FF2B5EF4-FFF2-40B4-BE49-F238E27FC236}">
                <a16:creationId xmlns:a16="http://schemas.microsoft.com/office/drawing/2014/main" id="{848B5C1D-D9E8-4A16-99CB-BFCE10E08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24036"/>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1639454"/>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11:44-45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For I am the LORD your God. You shall therefore consecrate yourselves, and you shall be holy; for I am holy. Neither shall you defile yourselves with any creeping thing that creeps on the earth. 45 For I am the LORD who brings you up out of the land of Egypt, to be your God. You shall therefore be holy, for I am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1:13-16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strengthen the hands which hang down, and the feeble knees, 13 and make straight paths for your feet, so that what is lame may not be dislocated, but rather be healed. 14 Pursue peace with all people, and holiness, without which no one will see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Therefore he who rejects this does not reject man, but God, who has also given us His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3:10-18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As it is written: "There is none righteous, no, not one; 11 There is none who understands; There is none who seeks after God. 12 They have all turned aside; They have together become unprofitable; There is none who does good, no, not one." 13 "Their throat is an open tomb; With their tongues they have practiced deceit"; "The poison of asps is under their lips";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"Whose mouth is full of cursing and bitterness."  15 "Their feet are swift to shed blood; 16 Destruction and misery are in their ways; 17 And the way of peace they have not known." 18 "There is no fear of God before their eyes."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7:5-9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the Pharisees and scribes asked Him, "Why do Your disciples not walk according to the tradition of the elders, but eat bread with unwashed hands?" 6 He answered and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"Well did Isaiah prophesy of you hypocrites, as it is written: 'This people honors Me with their lips, But their heart is far from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71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in vain they worship Me, Teaching as doctrines the commandments of men.'</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laying aside the commandment of God, you hold the tradition of men--the washing of pitchers and cups, and many other such things you do."</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And He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"All too well you reject the commandment of God, that you may keep your tradition.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669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For it is the God who commanded light to shine out of darkness, who has shone in our hearts to give the light of the knowledge of the glory of God in the face of Jesus Christ. 7 But we have this treasure in earthen vessels, that the excellence of the power may be of God and not of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70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2 Corinthians 6:14-18</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14 Do not be unequally yoked together with unbelievers. For what fellowship has righteousness with lawlessness? And what communion has light with darkness? 15 And what accord has Christ with Belial? Or what part has a believer with an unbeliever? 16 And what agreement has the temple of God with idols? For you are the temple of the living God. As God has said: I will dwell in them And walk among them. I will be their God, And they shall be My people."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88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Finally then, brethren, we urge and exhort in the Lord Jesus that you should abound more and more, just as you received from us how you ought to walk and to please God; 2 for you know what commandments we gave you through the Lord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"Come out from among them And be separate, says the Lord. Do not touch what is unclean, And I will receive you." 18 "I will be a Father to you, And you shall be My sons and daughters, Says the LORD Almighty."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611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But concerning brotherly love you have no need that I should write to you, for you yourselves are taught by God to love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984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194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6:44-47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44</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No one can come to Me unless the Father who sent Me draws him; and I will raise him up at the last day.</a:t>
            </a:r>
            <a:r>
              <a:rPr lang="en-US" sz="3600" dirty="0">
                <a:effectLst/>
                <a:latin typeface="Verdana" panose="020B0604030504040204" pitchFamily="34" charset="0"/>
                <a:ea typeface="Calibri" panose="020F0502020204030204" pitchFamily="34" charset="0"/>
                <a:cs typeface="Times New Roman" panose="02020603050405020304" pitchFamily="18" charset="0"/>
              </a:rPr>
              <a:t> 45</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It is written in the prophets, 'And they shall all be taught by God.'</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everyone who has heard and learned from the Father comes to Me.</a:t>
            </a:r>
            <a:r>
              <a:rPr lang="en-US" sz="3600" dirty="0">
                <a:effectLst/>
                <a:latin typeface="Verdana" panose="020B0604030504040204" pitchFamily="34" charset="0"/>
                <a:ea typeface="Calibri" panose="020F0502020204030204" pitchFamily="34" charset="0"/>
                <a:cs typeface="Times New Roman" panose="02020603050405020304" pitchFamily="18" charset="0"/>
              </a:rPr>
              <a:t> 46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Not that anyone has seen the Father, except He who is from God; He has seen the Father.</a:t>
            </a:r>
            <a:r>
              <a:rPr lang="en-US" sz="3600" dirty="0">
                <a:effectLst/>
                <a:latin typeface="Verdana" panose="020B0604030504040204" pitchFamily="34" charset="0"/>
                <a:ea typeface="Calibri" panose="020F0502020204030204" pitchFamily="34" charset="0"/>
                <a:cs typeface="Times New Roman" panose="02020603050405020304" pitchFamily="18" charset="0"/>
              </a:rPr>
              <a:t> 47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believes in Me has everlasting life.</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697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and indeed you do so toward all the brethren who are in all Macedonia. But we urge you, brethren, that you increase more and 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416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But the end of all things is at hand; therefore be serious and watchful in your prayers. 8 And above all things have fervent love for one another, for "love will cover a multitude of sins."  9 Be hospitable to one another without grumbling. 10 As each one has received a gift, minister it to one another, as good stewards of the manifold grace of God.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561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6106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43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this is the will of God, your sanctification: that you should abstain from sexual immorality; 4 that each of you should know how to possess his own vessel in sanctification and honor, 5 not in passion of lust, like the Gentiles who do not know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that no one should take advantage of and defraud his brother in this matter, because the Lord is the avenger of all such, as we also forewarned you and testified. 7 For God did not call us to uncleanness, but in holiness. 8 Therefore he who rejects this does not reject man, but God, who has also given us His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But concerning brotherly love you have no need that I should write to you, for you yourselves are taught by God to love one another; 10 and indeed you do so toward all the brethren who are in all Macedonia. But we urge you, brethren, that you increase more and more;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Times New Roman" panose="02020603050405020304" pitchFamily="18" charset="0"/>
              </a:rPr>
              <a:t>1 Finally then, brethren, we urge and exhort in the Lord Jesus that you should abound more and more, just as you received from us how you ought to walk and to please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for you know what commandments we gave you through the Lord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this is the will of God, your sanctification: that you should abstain from sexual immorality; 4 that each of you should know how to possess his own vessel in sanctification and honor,5 not in passion of lust, like the Gentiles who do not know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12259</TotalTime>
  <Words>2442</Words>
  <Application>Microsoft Office PowerPoint</Application>
  <PresentationFormat>Widescreen</PresentationFormat>
  <Paragraphs>148</Paragraphs>
  <Slides>44</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798</cp:revision>
  <dcterms:created xsi:type="dcterms:W3CDTF">2009-08-18T08:19:59Z</dcterms:created>
  <dcterms:modified xsi:type="dcterms:W3CDTF">2021-10-27T05:44:47Z</dcterms:modified>
</cp:coreProperties>
</file>