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15"/>
  </p:notesMasterIdLst>
  <p:handoutMasterIdLst>
    <p:handoutMasterId r:id="rId116"/>
  </p:handoutMasterIdLst>
  <p:sldIdLst>
    <p:sldId id="938" r:id="rId5"/>
    <p:sldId id="352"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976" r:id="rId72"/>
    <p:sldId id="978" r:id="rId73"/>
    <p:sldId id="826" r:id="rId74"/>
    <p:sldId id="464" r:id="rId75"/>
    <p:sldId id="865" r:id="rId76"/>
    <p:sldId id="888" r:id="rId77"/>
    <p:sldId id="889" r:id="rId78"/>
    <p:sldId id="890" r:id="rId79"/>
    <p:sldId id="891" r:id="rId80"/>
    <p:sldId id="892" r:id="rId81"/>
    <p:sldId id="893" r:id="rId82"/>
    <p:sldId id="894" r:id="rId83"/>
    <p:sldId id="895" r:id="rId84"/>
    <p:sldId id="954" r:id="rId85"/>
    <p:sldId id="898" r:id="rId86"/>
    <p:sldId id="899" r:id="rId87"/>
    <p:sldId id="900" r:id="rId88"/>
    <p:sldId id="901" r:id="rId89"/>
    <p:sldId id="903" r:id="rId90"/>
    <p:sldId id="904" r:id="rId91"/>
    <p:sldId id="905" r:id="rId92"/>
    <p:sldId id="906" r:id="rId93"/>
    <p:sldId id="955" r:id="rId94"/>
    <p:sldId id="968" r:id="rId95"/>
    <p:sldId id="967" r:id="rId96"/>
    <p:sldId id="966" r:id="rId97"/>
    <p:sldId id="502" r:id="rId98"/>
    <p:sldId id="503" r:id="rId99"/>
    <p:sldId id="795" r:id="rId100"/>
    <p:sldId id="796" r:id="rId101"/>
    <p:sldId id="797" r:id="rId102"/>
    <p:sldId id="794" r:id="rId103"/>
    <p:sldId id="979" r:id="rId104"/>
    <p:sldId id="980" r:id="rId105"/>
    <p:sldId id="990" r:id="rId106"/>
    <p:sldId id="969" r:id="rId107"/>
    <p:sldId id="970" r:id="rId108"/>
    <p:sldId id="971" r:id="rId109"/>
    <p:sldId id="972" r:id="rId110"/>
    <p:sldId id="973" r:id="rId111"/>
    <p:sldId id="974" r:id="rId112"/>
    <p:sldId id="975" r:id="rId113"/>
    <p:sldId id="859" r:id="rId11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76</a:t>
            </a:fld>
            <a:endParaRPr lang="en-US" dirty="0"/>
          </a:p>
        </p:txBody>
      </p:sp>
    </p:spTree>
    <p:extLst>
      <p:ext uri="{BB962C8B-B14F-4D97-AF65-F5344CB8AC3E}">
        <p14:creationId xmlns:p14="http://schemas.microsoft.com/office/powerpoint/2010/main" val="178417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11/20/2021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4818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9351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75273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221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8244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1966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4527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178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9476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45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641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11/20/2021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21220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2016819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Enter into His gates with thanksgiving, And into His courts with praise. Be thankful to Him, and bless His name. 5 For the LORD is good; His mercy is everlasting, And His truth endures to all generations.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glory do we have to give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Praise Him, bless Him, and give Him glory for what He has done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31246574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“Who you say I am”</a:t>
            </a:r>
          </a:p>
        </p:txBody>
      </p:sp>
    </p:spTree>
    <p:extLst>
      <p:ext uri="{BB962C8B-B14F-4D97-AF65-F5344CB8AC3E}">
        <p14:creationId xmlns:p14="http://schemas.microsoft.com/office/powerpoint/2010/main" val="215346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“Child of Love”</a:t>
            </a:r>
          </a:p>
          <a:p>
            <a:pPr marL="0" indent="0" algn="ctr">
              <a:buNone/>
            </a:pPr>
            <a:r>
              <a:rPr lang="en-US" sz="4400"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am I that the highest king. Would welcome me. I was lost but he brought me in oh His love for me.</a:t>
            </a:r>
          </a:p>
        </p:txBody>
      </p:sp>
    </p:spTree>
    <p:extLst>
      <p:ext uri="{BB962C8B-B14F-4D97-AF65-F5344CB8AC3E}">
        <p14:creationId xmlns:p14="http://schemas.microsoft.com/office/powerpoint/2010/main" val="171106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his love for me. Who the son sets free. Oh is is free indeed. I’m a child of God. Yes I am. Free at last</a:t>
            </a:r>
          </a:p>
        </p:txBody>
      </p:sp>
    </p:spTree>
    <p:extLst>
      <p:ext uri="{BB962C8B-B14F-4D97-AF65-F5344CB8AC3E}">
        <p14:creationId xmlns:p14="http://schemas.microsoft.com/office/powerpoint/2010/main" val="365662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has ransomed me. His grace runs deep. While I was a slave to sin Jesus died for me. Yes he died </a:t>
            </a:r>
          </a:p>
        </p:txBody>
      </p:sp>
    </p:spTree>
    <p:extLst>
      <p:ext uri="{BB962C8B-B14F-4D97-AF65-F5344CB8AC3E}">
        <p14:creationId xmlns:p14="http://schemas.microsoft.com/office/powerpoint/2010/main" val="217942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me. Who the Son sets free. Oh is free indeed. I’m a child of God. Yes I am. In my Father’s house</a:t>
            </a:r>
          </a:p>
        </p:txBody>
      </p:sp>
    </p:spTree>
    <p:extLst>
      <p:ext uri="{BB962C8B-B14F-4D97-AF65-F5344CB8AC3E}">
        <p14:creationId xmlns:p14="http://schemas.microsoft.com/office/powerpoint/2010/main" val="157646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 place for me. I’m a child of God. Yes I am.  In my Father’s house there’s a place for me. I’m a </a:t>
            </a:r>
          </a:p>
        </p:txBody>
      </p:sp>
    </p:spTree>
    <p:extLst>
      <p:ext uri="{BB962C8B-B14F-4D97-AF65-F5344CB8AC3E}">
        <p14:creationId xmlns:p14="http://schemas.microsoft.com/office/powerpoint/2010/main" val="3765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Child of God. Yes I am. I am chosen. Not forsaken. I am who you say I am. You are for me not against</a:t>
            </a:r>
          </a:p>
        </p:txBody>
      </p:sp>
    </p:spTree>
    <p:extLst>
      <p:ext uri="{BB962C8B-B14F-4D97-AF65-F5344CB8AC3E}">
        <p14:creationId xmlns:p14="http://schemas.microsoft.com/office/powerpoint/2010/main" val="404683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I am who you say I am. You are for me not against me. I am who you say I am. You are for me</a:t>
            </a:r>
          </a:p>
        </p:txBody>
      </p:sp>
    </p:spTree>
    <p:extLst>
      <p:ext uri="{BB962C8B-B14F-4D97-AF65-F5344CB8AC3E}">
        <p14:creationId xmlns:p14="http://schemas.microsoft.com/office/powerpoint/2010/main" val="410911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 against me. I am who you say I am.. Oh I am who you say I am. Yes I am who you say I am. Who</a:t>
            </a:r>
          </a:p>
        </p:txBody>
      </p:sp>
    </p:spTree>
    <p:extLst>
      <p:ext uri="{BB962C8B-B14F-4D97-AF65-F5344CB8AC3E}">
        <p14:creationId xmlns:p14="http://schemas.microsoft.com/office/powerpoint/2010/main" val="205110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Son sets free oh is free indeed. I’m a child of God. Yes I am.</a:t>
            </a:r>
          </a:p>
        </p:txBody>
      </p:sp>
    </p:spTree>
    <p:extLst>
      <p:ext uri="{BB962C8B-B14F-4D97-AF65-F5344CB8AC3E}">
        <p14:creationId xmlns:p14="http://schemas.microsoft.com/office/powerpoint/2010/main" val="230840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 English/ Portuguese)</a:t>
            </a:r>
          </a:p>
        </p:txBody>
      </p:sp>
    </p:spTree>
    <p:extLst>
      <p:ext uri="{BB962C8B-B14F-4D97-AF65-F5344CB8AC3E}">
        <p14:creationId xmlns:p14="http://schemas.microsoft.com/office/powerpoint/2010/main" val="359304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walking the wayside. Lost on a lonely road. I was chasing the high life. </a:t>
            </a:r>
            <a:r>
              <a:rPr lang="en-US" sz="4000" dirty="0" err="1">
                <a:solidFill>
                  <a:schemeClr val="bg1"/>
                </a:solidFill>
                <a:latin typeface="Arial"/>
                <a:ea typeface="+mn-lt"/>
                <a:cs typeface="+mn-lt"/>
              </a:rPr>
              <a:t>Try’n</a:t>
            </a:r>
            <a:r>
              <a:rPr lang="en-US" sz="4000" dirty="0">
                <a:solidFill>
                  <a:schemeClr val="bg1"/>
                </a:solidFill>
                <a:latin typeface="Arial"/>
                <a:ea typeface="+mn-lt"/>
                <a:cs typeface="+mn-lt"/>
              </a:rPr>
              <a:t> to satisfy my soul.</a:t>
            </a:r>
          </a:p>
        </p:txBody>
      </p:sp>
    </p:spTree>
    <p:extLst>
      <p:ext uri="{BB962C8B-B14F-4D97-AF65-F5344CB8AC3E}">
        <p14:creationId xmlns:p14="http://schemas.microsoft.com/office/powerpoint/2010/main" val="318213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 Opened my eyes let me see.  Beauty that made</a:t>
            </a:r>
          </a:p>
        </p:txBody>
      </p:sp>
    </p:spTree>
    <p:extLst>
      <p:ext uri="{BB962C8B-B14F-4D97-AF65-F5344CB8AC3E}">
        <p14:creationId xmlns:p14="http://schemas.microsoft.com/office/powerpoint/2010/main" val="411571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heart adore you. Hope of a life spent with you. So here I am to worship. Here I am to bow down . </a:t>
            </a:r>
          </a:p>
        </p:txBody>
      </p:sp>
    </p:spTree>
    <p:extLst>
      <p:ext uri="{BB962C8B-B14F-4D97-AF65-F5344CB8AC3E}">
        <p14:creationId xmlns:p14="http://schemas.microsoft.com/office/powerpoint/2010/main" val="305383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  </a:t>
            </a:r>
          </a:p>
        </p:txBody>
      </p:sp>
    </p:spTree>
    <p:extLst>
      <p:ext uri="{BB962C8B-B14F-4D97-AF65-F5344CB8AC3E}">
        <p14:creationId xmlns:p14="http://schemas.microsoft.com/office/powerpoint/2010/main" val="318164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 </a:t>
            </a: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49815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amavel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digno</a:t>
            </a:r>
            <a:r>
              <a:rPr lang="en-US" sz="4000" dirty="0">
                <a:solidFill>
                  <a:schemeClr val="bg1"/>
                </a:solidFill>
                <a:latin typeface="Arial"/>
                <a:ea typeface="+mn-lt"/>
                <a:cs typeface="+mn-lt"/>
              </a:rPr>
              <a:t>. Tao </a:t>
            </a:r>
            <a:r>
              <a:rPr lang="en-US" sz="4000" dirty="0" err="1">
                <a:solidFill>
                  <a:schemeClr val="bg1"/>
                </a:solidFill>
                <a:latin typeface="Arial"/>
                <a:ea typeface="+mn-lt"/>
                <a:cs typeface="+mn-lt"/>
              </a:rPr>
              <a:t>maravilhoso</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mim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Eterno</a:t>
            </a:r>
            <a:r>
              <a:rPr lang="en-US" sz="4000" dirty="0">
                <a:solidFill>
                  <a:schemeClr val="bg1"/>
                </a:solidFill>
                <a:latin typeface="Arial"/>
                <a:ea typeface="+mn-lt"/>
                <a:cs typeface="+mn-lt"/>
              </a:rPr>
              <a:t> Rei </a:t>
            </a:r>
            <a:r>
              <a:rPr lang="en-US" sz="4000" dirty="0" err="1">
                <a:solidFill>
                  <a:schemeClr val="bg1"/>
                </a:solidFill>
                <a:latin typeface="Arial"/>
                <a:ea typeface="+mn-lt"/>
                <a:cs typeface="+mn-lt"/>
              </a:rPr>
              <a:t>exaltado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nas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5109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Alturas. </a:t>
            </a:r>
            <a:r>
              <a:rPr lang="en-US" sz="4000" dirty="0" err="1">
                <a:solidFill>
                  <a:schemeClr val="bg1"/>
                </a:solidFill>
                <a:latin typeface="Arial"/>
                <a:ea typeface="+mn-lt"/>
                <a:cs typeface="+mn-lt"/>
              </a:rPr>
              <a:t>Glorioso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ceus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Humilde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vieste</a:t>
            </a:r>
            <a:r>
              <a:rPr lang="en-US" sz="4000" dirty="0">
                <a:solidFill>
                  <a:schemeClr val="bg1"/>
                </a:solidFill>
                <a:latin typeface="Arial"/>
                <a:ea typeface="+mn-lt"/>
                <a:cs typeface="+mn-lt"/>
              </a:rPr>
              <a:t> a terra que </a:t>
            </a:r>
            <a:r>
              <a:rPr lang="en-US" sz="4000" dirty="0" err="1">
                <a:solidFill>
                  <a:schemeClr val="bg1"/>
                </a:solidFill>
                <a:latin typeface="Arial"/>
                <a:ea typeface="+mn-lt"/>
                <a:cs typeface="+mn-lt"/>
              </a:rPr>
              <a:t>criaste</a:t>
            </a:r>
            <a:r>
              <a:rPr lang="en-US" sz="4000" dirty="0">
                <a:solidFill>
                  <a:schemeClr val="bg1"/>
                </a:solidFill>
                <a:latin typeface="Arial"/>
                <a:ea typeface="+mn-lt"/>
                <a:cs typeface="+mn-lt"/>
              </a:rPr>
              <a:t>. Por </a:t>
            </a:r>
            <a:r>
              <a:rPr lang="en-US" sz="4000" dirty="0" err="1">
                <a:solidFill>
                  <a:schemeClr val="bg1"/>
                </a:solidFill>
                <a:latin typeface="Arial"/>
                <a:ea typeface="+mn-lt"/>
                <a:cs typeface="+mn-lt"/>
              </a:rPr>
              <a:t>amor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pobre</a:t>
            </a:r>
            <a:r>
              <a:rPr lang="en-US" sz="4000" dirty="0">
                <a:solidFill>
                  <a:schemeClr val="bg1"/>
                </a:solidFill>
                <a:latin typeface="Arial"/>
                <a:ea typeface="+mn-lt"/>
                <a:cs typeface="+mn-lt"/>
              </a:rPr>
              <a:t> se fez.  Here I am to</a:t>
            </a:r>
          </a:p>
        </p:txBody>
      </p:sp>
    </p:spTree>
    <p:extLst>
      <p:ext uri="{BB962C8B-B14F-4D97-AF65-F5344CB8AC3E}">
        <p14:creationId xmlns:p14="http://schemas.microsoft.com/office/powerpoint/2010/main" val="2170971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Here I am to bow down. Here I am to say that your my God. You’re altogether lovely. </a:t>
            </a:r>
          </a:p>
        </p:txBody>
      </p:sp>
    </p:spTree>
    <p:extLst>
      <p:ext uri="{BB962C8B-B14F-4D97-AF65-F5344CB8AC3E}">
        <p14:creationId xmlns:p14="http://schemas.microsoft.com/office/powerpoint/2010/main" val="97636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Altogether worthy. Altogether wonderful to me.</a:t>
            </a:r>
          </a:p>
          <a:p>
            <a:pPr marL="0" indent="0" algn="ctr">
              <a:buNone/>
            </a:pPr>
            <a:r>
              <a:rPr lang="en-US" sz="4000" dirty="0">
                <a:solidFill>
                  <a:schemeClr val="bg1"/>
                </a:solidFill>
                <a:latin typeface="Arial"/>
                <a:ea typeface="+mn-lt"/>
                <a:cs typeface="+mn-lt"/>
              </a:rPr>
              <a:t>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a:t>
            </a:r>
          </a:p>
        </p:txBody>
      </p:sp>
    </p:spTree>
    <p:extLst>
      <p:ext uri="{BB962C8B-B14F-4D97-AF65-F5344CB8AC3E}">
        <p14:creationId xmlns:p14="http://schemas.microsoft.com/office/powerpoint/2010/main" val="159942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amavel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Totalmente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digno</a:t>
            </a:r>
            <a:r>
              <a:rPr lang="en-US" sz="4000" dirty="0">
                <a:solidFill>
                  <a:schemeClr val="bg1"/>
                </a:solidFill>
                <a:latin typeface="Arial"/>
                <a:ea typeface="+mn-lt"/>
                <a:cs typeface="+mn-lt"/>
              </a:rPr>
              <a:t>. Tao </a:t>
            </a:r>
            <a:r>
              <a:rPr lang="en-US" sz="4000" dirty="0" err="1">
                <a:solidFill>
                  <a:schemeClr val="bg1"/>
                </a:solidFill>
                <a:latin typeface="Arial"/>
                <a:ea typeface="+mn-lt"/>
                <a:cs typeface="+mn-lt"/>
              </a:rPr>
              <a:t>maravilhoso</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mim</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231094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I’ll never know how much it cost. To see my sin up-on that cross. And I’ll never know how much it </a:t>
            </a:r>
          </a:p>
        </p:txBody>
      </p:sp>
    </p:spTree>
    <p:extLst>
      <p:ext uri="{BB962C8B-B14F-4D97-AF65-F5344CB8AC3E}">
        <p14:creationId xmlns:p14="http://schemas.microsoft.com/office/powerpoint/2010/main" val="245575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lies I believed in. Left me crying like the rain. Then I saw lightning from heaven. And I’ve never </a:t>
            </a:r>
          </a:p>
        </p:txBody>
      </p:sp>
    </p:spTree>
    <p:extLst>
      <p:ext uri="{BB962C8B-B14F-4D97-AF65-F5344CB8AC3E}">
        <p14:creationId xmlns:p14="http://schemas.microsoft.com/office/powerpoint/2010/main" val="253585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Cost to see my sin up-on that cross. Eu </a:t>
            </a:r>
            <a:r>
              <a:rPr lang="en-US" sz="4000" dirty="0" err="1">
                <a:solidFill>
                  <a:schemeClr val="bg1"/>
                </a:solidFill>
                <a:latin typeface="Arial"/>
                <a:ea typeface="+mn-lt"/>
                <a:cs typeface="+mn-lt"/>
              </a:rPr>
              <a:t>nunca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saberei</a:t>
            </a:r>
            <a:r>
              <a:rPr lang="en-US" sz="4000" dirty="0">
                <a:solidFill>
                  <a:schemeClr val="bg1"/>
                </a:solidFill>
                <a:latin typeface="Arial"/>
                <a:ea typeface="+mn-lt"/>
                <a:cs typeface="+mn-lt"/>
              </a:rPr>
              <a:t> o </a:t>
            </a:r>
            <a:r>
              <a:rPr lang="en-US" sz="4000" dirty="0" err="1">
                <a:solidFill>
                  <a:schemeClr val="bg1"/>
                </a:solidFill>
                <a:latin typeface="Arial"/>
                <a:ea typeface="+mn-lt"/>
                <a:cs typeface="+mn-lt"/>
              </a:rPr>
              <a:t>preco</a:t>
            </a:r>
            <a:r>
              <a:rPr lang="en-US" sz="4000" dirty="0">
                <a:solidFill>
                  <a:schemeClr val="bg1"/>
                </a:solidFill>
                <a:latin typeface="Arial"/>
                <a:ea typeface="+mn-lt"/>
                <a:cs typeface="+mn-lt"/>
              </a:rPr>
              <a:t>. Dos </a:t>
            </a:r>
            <a:r>
              <a:rPr lang="en-US" sz="4000" dirty="0" err="1">
                <a:solidFill>
                  <a:schemeClr val="bg1"/>
                </a:solidFill>
                <a:latin typeface="Arial"/>
                <a:ea typeface="+mn-lt"/>
                <a:cs typeface="+mn-lt"/>
              </a:rPr>
              <a:t>mues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pecados</a:t>
            </a:r>
            <a:r>
              <a:rPr lang="en-US" sz="4000" dirty="0">
                <a:solidFill>
                  <a:schemeClr val="bg1"/>
                </a:solidFill>
                <a:latin typeface="Arial"/>
                <a:ea typeface="+mn-lt"/>
                <a:cs typeface="+mn-lt"/>
              </a:rPr>
              <a:t> la </a:t>
            </a:r>
            <a:r>
              <a:rPr lang="en-US" sz="4000" dirty="0" err="1">
                <a:solidFill>
                  <a:schemeClr val="bg1"/>
                </a:solidFill>
                <a:latin typeface="Arial"/>
                <a:ea typeface="+mn-lt"/>
                <a:cs typeface="+mn-lt"/>
              </a:rPr>
              <a:t>na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cruz</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37101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Eu </a:t>
            </a:r>
            <a:r>
              <a:rPr lang="en-US" sz="4000" dirty="0" err="1">
                <a:solidFill>
                  <a:schemeClr val="bg1"/>
                </a:solidFill>
                <a:latin typeface="Arial"/>
                <a:ea typeface="+mn-lt"/>
                <a:cs typeface="+mn-lt"/>
              </a:rPr>
              <a:t>nunca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sabarei</a:t>
            </a:r>
            <a:r>
              <a:rPr lang="en-US" sz="4000" dirty="0">
                <a:solidFill>
                  <a:schemeClr val="bg1"/>
                </a:solidFill>
                <a:latin typeface="Arial"/>
                <a:ea typeface="+mn-lt"/>
                <a:cs typeface="+mn-lt"/>
              </a:rPr>
              <a:t> o </a:t>
            </a:r>
            <a:r>
              <a:rPr lang="en-US" sz="4000" dirty="0" err="1">
                <a:solidFill>
                  <a:schemeClr val="bg1"/>
                </a:solidFill>
                <a:latin typeface="Arial"/>
                <a:ea typeface="+mn-lt"/>
                <a:cs typeface="+mn-lt"/>
              </a:rPr>
              <a:t>preco</a:t>
            </a:r>
            <a:r>
              <a:rPr lang="en-US" sz="4000" dirty="0">
                <a:solidFill>
                  <a:schemeClr val="bg1"/>
                </a:solidFill>
                <a:latin typeface="Arial"/>
                <a:ea typeface="+mn-lt"/>
                <a:cs typeface="+mn-lt"/>
              </a:rPr>
              <a:t>. Dos </a:t>
            </a:r>
            <a:r>
              <a:rPr lang="en-US" sz="4000" dirty="0" err="1">
                <a:solidFill>
                  <a:schemeClr val="bg1"/>
                </a:solidFill>
                <a:latin typeface="Arial"/>
                <a:ea typeface="+mn-lt"/>
                <a:cs typeface="+mn-lt"/>
              </a:rPr>
              <a:t>mues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pecados</a:t>
            </a:r>
            <a:r>
              <a:rPr lang="en-US" sz="4000" dirty="0">
                <a:solidFill>
                  <a:schemeClr val="bg1"/>
                </a:solidFill>
                <a:latin typeface="Arial"/>
                <a:ea typeface="+mn-lt"/>
                <a:cs typeface="+mn-lt"/>
              </a:rPr>
              <a:t> la </a:t>
            </a:r>
            <a:r>
              <a:rPr lang="en-US" sz="4000" dirty="0" err="1">
                <a:solidFill>
                  <a:schemeClr val="bg1"/>
                </a:solidFill>
                <a:latin typeface="Arial"/>
                <a:ea typeface="+mn-lt"/>
                <a:cs typeface="+mn-lt"/>
              </a:rPr>
              <a:t>na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cruz</a:t>
            </a:r>
            <a:r>
              <a:rPr lang="en-US" sz="4000" dirty="0">
                <a:solidFill>
                  <a:schemeClr val="bg1"/>
                </a:solidFill>
                <a:latin typeface="Arial"/>
                <a:ea typeface="+mn-lt"/>
                <a:cs typeface="+mn-lt"/>
              </a:rPr>
              <a:t>. Here I am to worship. Here I am to bow down. </a:t>
            </a:r>
          </a:p>
        </p:txBody>
      </p:sp>
    </p:spTree>
    <p:extLst>
      <p:ext uri="{BB962C8B-B14F-4D97-AF65-F5344CB8AC3E}">
        <p14:creationId xmlns:p14="http://schemas.microsoft.com/office/powerpoint/2010/main" val="2365039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a:t>
            </a:r>
          </a:p>
        </p:txBody>
      </p:sp>
    </p:spTree>
    <p:extLst>
      <p:ext uri="{BB962C8B-B14F-4D97-AF65-F5344CB8AC3E}">
        <p14:creationId xmlns:p14="http://schemas.microsoft.com/office/powerpoint/2010/main" val="2730570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a:t>
            </a:r>
          </a:p>
        </p:txBody>
      </p:sp>
    </p:spTree>
    <p:extLst>
      <p:ext uri="{BB962C8B-B14F-4D97-AF65-F5344CB8AC3E}">
        <p14:creationId xmlns:p14="http://schemas.microsoft.com/office/powerpoint/2010/main" val="1451180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1455827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2932134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3654665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all things. And to you are all things. You deserve the glory. You are worthy of it all. You are worthy of it</a:t>
            </a:r>
          </a:p>
        </p:txBody>
      </p:sp>
    </p:spTree>
    <p:extLst>
      <p:ext uri="{BB962C8B-B14F-4D97-AF65-F5344CB8AC3E}">
        <p14:creationId xmlns:p14="http://schemas.microsoft.com/office/powerpoint/2010/main" val="2253550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56083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2282699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690807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3866199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518499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3618773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2202314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a:t>
            </a:r>
          </a:p>
        </p:txBody>
      </p:sp>
    </p:spTree>
    <p:extLst>
      <p:ext uri="{BB962C8B-B14F-4D97-AF65-F5344CB8AC3E}">
        <p14:creationId xmlns:p14="http://schemas.microsoft.com/office/powerpoint/2010/main" val="119500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p:txBody>
      </p:sp>
    </p:spTree>
    <p:extLst>
      <p:ext uri="{BB962C8B-B14F-4D97-AF65-F5344CB8AC3E}">
        <p14:creationId xmlns:p14="http://schemas.microsoft.com/office/powerpoint/2010/main" val="3732158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He. Sing a new song to Him who sits on. Heaven’s </a:t>
            </a:r>
          </a:p>
        </p:txBody>
      </p:sp>
    </p:spTree>
    <p:extLst>
      <p:ext uri="{BB962C8B-B14F-4D97-AF65-F5344CB8AC3E}">
        <p14:creationId xmlns:p14="http://schemas.microsoft.com/office/powerpoint/2010/main" val="2528604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 </a:t>
            </a:r>
          </a:p>
        </p:txBody>
      </p:sp>
    </p:spTree>
    <p:extLst>
      <p:ext uri="{BB962C8B-B14F-4D97-AF65-F5344CB8AC3E}">
        <p14:creationId xmlns:p14="http://schemas.microsoft.com/office/powerpoint/2010/main" val="2441062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all mighty. Who was and is to come. With all creation</a:t>
            </a:r>
          </a:p>
        </p:txBody>
      </p:sp>
    </p:spTree>
    <p:extLst>
      <p:ext uri="{BB962C8B-B14F-4D97-AF65-F5344CB8AC3E}">
        <p14:creationId xmlns:p14="http://schemas.microsoft.com/office/powerpoint/2010/main" val="391725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1215995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sing. Praise to the King of kings. You are my everything and I will adore you. Clothed in rainbows </a:t>
            </a:r>
          </a:p>
        </p:txBody>
      </p:sp>
    </p:spTree>
    <p:extLst>
      <p:ext uri="{BB962C8B-B14F-4D97-AF65-F5344CB8AC3E}">
        <p14:creationId xmlns:p14="http://schemas.microsoft.com/office/powerpoint/2010/main" val="598097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living color. Flashes of lightning rolls of thunder. Blessing and honor strength and glory and power be</a:t>
            </a:r>
          </a:p>
        </p:txBody>
      </p:sp>
    </p:spTree>
    <p:extLst>
      <p:ext uri="{BB962C8B-B14F-4D97-AF65-F5344CB8AC3E}">
        <p14:creationId xmlns:p14="http://schemas.microsoft.com/office/powerpoint/2010/main" val="1133032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you the only wise King. Holy holy holy is the Lord god almighty. Who was and is and is to come. With </a:t>
            </a:r>
          </a:p>
        </p:txBody>
      </p:sp>
    </p:spTree>
    <p:extLst>
      <p:ext uri="{BB962C8B-B14F-4D97-AF65-F5344CB8AC3E}">
        <p14:creationId xmlns:p14="http://schemas.microsoft.com/office/powerpoint/2010/main" val="1539353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creation I sing praise to the King of kings you are my everything and I will adore you. Filled with </a:t>
            </a:r>
          </a:p>
        </p:txBody>
      </p:sp>
    </p:spTree>
    <p:extLst>
      <p:ext uri="{BB962C8B-B14F-4D97-AF65-F5344CB8AC3E}">
        <p14:creationId xmlns:p14="http://schemas.microsoft.com/office/powerpoint/2010/main" val="3823569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 awestruck wonder. At the mention of your name. Filled with wonder awestruck wonder at the </a:t>
            </a:r>
          </a:p>
        </p:txBody>
      </p:sp>
    </p:spTree>
    <p:extLst>
      <p:ext uri="{BB962C8B-B14F-4D97-AF65-F5344CB8AC3E}">
        <p14:creationId xmlns:p14="http://schemas.microsoft.com/office/powerpoint/2010/main" val="1735800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Mention of your name. Jesus your name is power. Breath and living water. Such a marvelous mystery.</a:t>
            </a:r>
          </a:p>
        </p:txBody>
      </p:sp>
    </p:spTree>
    <p:extLst>
      <p:ext uri="{BB962C8B-B14F-4D97-AF65-F5344CB8AC3E}">
        <p14:creationId xmlns:p14="http://schemas.microsoft.com/office/powerpoint/2010/main" val="141219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holy holy is the Lord god almighty. Who was and is and is to come. With all creation I sing praise </a:t>
            </a:r>
          </a:p>
        </p:txBody>
      </p:sp>
    </p:spTree>
    <p:extLst>
      <p:ext uri="{BB962C8B-B14F-4D97-AF65-F5344CB8AC3E}">
        <p14:creationId xmlns:p14="http://schemas.microsoft.com/office/powerpoint/2010/main" val="3119823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kings. You are my everything and I will adore you.</a:t>
            </a:r>
          </a:p>
        </p:txBody>
      </p:sp>
    </p:spTree>
    <p:extLst>
      <p:ext uri="{BB962C8B-B14F-4D97-AF65-F5344CB8AC3E}">
        <p14:creationId xmlns:p14="http://schemas.microsoft.com/office/powerpoint/2010/main" val="3310601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2660846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Worthy to be Praised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154:1-9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12BFC1F3-2F00-47BB-A098-B158A62C6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extol You, my God, O King; And I will bless Your name forever and ever. 2 Every day I will bless You, And I will praise Your name forever and ever. 3 Great is the LORD, and greatly to be praised; And His greatness is unsearchable.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One generation shall praise Your works to another, And shall declare Your mighty acts. 5 I will meditate on the glorious splendor of Your majesty, And on Your wondrous works. 6 Men shall speak of the might of Your awesome acts, And I will declare Your greatness.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They shall utter the memory of Your great goodness, And shall sing of Your righteousness. 8 The LORD is gracious and full of compassion, Slow to anger and great in mercy. 9 The LORD is good to all, And His tender mercies are over all His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 you think would be the hardest part of living life as a fugitive and constantly being on the run from the authorities?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GOD IS WORTHY OF WORSHIP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Samuel 20:1-3  (Living Bible Translation)</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David now fled from Naioth in Ramah and found Jonathan. "What have I done?" he exclaimed. "Why is your father so determined to kill me?" 2 "That's not true!" Jonathan protested. "I'm sure he's not planning any such thing, for he always tells me everything he's going to do, even little things, and I know he wouldn't hide something like this from me. It just isn't so."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"Of course you don't know about it!" David fumed. "Your father knows perfectly well about our friendship, so he has said to himself, 'I'll not tell Jonathan-why should I hurt him?' But the truth is that I am only a step away from death! I swear it by the Lord and by your own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Is to Be Feared above All Gods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96:6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 worship the Lord in the beauty of holiness: fear before him, all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Saints, it is an understanding of who God 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1308350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96:4-5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the LORD is great and greatly to be praised; He is to be feared above all gods. 5 For all the gods of the peoples are idols, But the LORD made the heavens.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the eye of the LORD is on those who fear Him, On those who hope in His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34:7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angel of the LORD encamps all around those who fear Him, And delivers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Creation Worships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150:6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everything that has breath praise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8:18-22  (Living Bible Translation)</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Yet what we suffer now is nothing compared to the glory he will give us later. 19 For all creation is waiting patiently and hopefully for that future day when God will resurrect his children.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on that day thorns and thistles, sin, death, and decay --the things that overcame the world against its will at God's command-will all disappear, and the world around us will share in the glorious freedom from sin which God's children enjoy. 22 For we know that even the things of nature, like animals and plants, suffer in sickness and death as they await this great event.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will Worship the Lord in the Beauty of Holiness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worship the LORD in the beauty of holiness! Tremble before Him, all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IS GREATLY TO BE PRAISED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98660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96:4-6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the LORD is great and greatly to be praised; He is to be feared above all gods. 5 For all the gods of the peoples are idols, But the LORD made the heavens. 6 Honor and majesty are before Him; Strength and beauty are in His sanctuary.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96:3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“Declare His glory among the nations, His wonders among all peoples”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100:5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LORD is good; His mercy is everlasting, And His truth endures to all generations”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 Lord Is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“Every good gift and every perfect gift is from above, and comes down from the Father of lights, with whom there is no variation or shadow of turning”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God’s Mercy Is Everlasting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if we walk in the light as He is in the light, we have fellowship with one another, and the blood of Jesus Christ His Son cleanses us from all sin. 8 If we say that we have no sin, we deceive ourselves, and the truth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I Will Praise and Bless the Name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584123"/>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Given all of this, what should be our reaction?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12331</TotalTime>
  <Words>3071</Words>
  <Application>Microsoft Office PowerPoint</Application>
  <PresentationFormat>Widescreen</PresentationFormat>
  <Paragraphs>234</Paragraphs>
  <Slides>110</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110</vt:i4>
      </vt:variant>
    </vt:vector>
  </HeadingPairs>
  <TitlesOfParts>
    <vt:vector size="121"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791</cp:revision>
  <dcterms:created xsi:type="dcterms:W3CDTF">2009-08-18T08:19:59Z</dcterms:created>
  <dcterms:modified xsi:type="dcterms:W3CDTF">2021-11-20T21:16:11Z</dcterms:modified>
</cp:coreProperties>
</file>