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26"/>
  </p:notesMasterIdLst>
  <p:handoutMasterIdLst>
    <p:handoutMasterId r:id="rId127"/>
  </p:handoutMasterIdLst>
  <p:sldIdLst>
    <p:sldId id="938" r:id="rId5"/>
    <p:sldId id="433" r:id="rId6"/>
    <p:sldId id="434" r:id="rId7"/>
    <p:sldId id="435" r:id="rId8"/>
    <p:sldId id="436" r:id="rId9"/>
    <p:sldId id="437" r:id="rId10"/>
    <p:sldId id="438" r:id="rId11"/>
    <p:sldId id="439"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976" r:id="rId73"/>
    <p:sldId id="991" r:id="rId74"/>
    <p:sldId id="978" r:id="rId75"/>
    <p:sldId id="826" r:id="rId76"/>
    <p:sldId id="464" r:id="rId77"/>
    <p:sldId id="865" r:id="rId78"/>
    <p:sldId id="888" r:id="rId79"/>
    <p:sldId id="889" r:id="rId80"/>
    <p:sldId id="890" r:id="rId81"/>
    <p:sldId id="891" r:id="rId82"/>
    <p:sldId id="892" r:id="rId83"/>
    <p:sldId id="893" r:id="rId84"/>
    <p:sldId id="894" r:id="rId85"/>
    <p:sldId id="895" r:id="rId86"/>
    <p:sldId id="954" r:id="rId87"/>
    <p:sldId id="898" r:id="rId88"/>
    <p:sldId id="899" r:id="rId89"/>
    <p:sldId id="900" r:id="rId90"/>
    <p:sldId id="901" r:id="rId91"/>
    <p:sldId id="903" r:id="rId92"/>
    <p:sldId id="904" r:id="rId93"/>
    <p:sldId id="905" r:id="rId94"/>
    <p:sldId id="906" r:id="rId95"/>
    <p:sldId id="955" r:id="rId96"/>
    <p:sldId id="968" r:id="rId97"/>
    <p:sldId id="967" r:id="rId98"/>
    <p:sldId id="966" r:id="rId99"/>
    <p:sldId id="502" r:id="rId100"/>
    <p:sldId id="503" r:id="rId101"/>
    <p:sldId id="795" r:id="rId102"/>
    <p:sldId id="796" r:id="rId103"/>
    <p:sldId id="797" r:id="rId104"/>
    <p:sldId id="794" r:id="rId105"/>
    <p:sldId id="979" r:id="rId106"/>
    <p:sldId id="980" r:id="rId107"/>
    <p:sldId id="990" r:id="rId108"/>
    <p:sldId id="989" r:id="rId109"/>
    <p:sldId id="988" r:id="rId110"/>
    <p:sldId id="987" r:id="rId111"/>
    <p:sldId id="986" r:id="rId112"/>
    <p:sldId id="985" r:id="rId113"/>
    <p:sldId id="984" r:id="rId114"/>
    <p:sldId id="983" r:id="rId115"/>
    <p:sldId id="982" r:id="rId116"/>
    <p:sldId id="981" r:id="rId117"/>
    <p:sldId id="969" r:id="rId118"/>
    <p:sldId id="970" r:id="rId119"/>
    <p:sldId id="971" r:id="rId120"/>
    <p:sldId id="972" r:id="rId121"/>
    <p:sldId id="973" r:id="rId122"/>
    <p:sldId id="974" r:id="rId123"/>
    <p:sldId id="975" r:id="rId124"/>
    <p:sldId id="859" r:id="rId12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11/6/2021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9135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86272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2784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502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9323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6690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0084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975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5307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640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878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11/6/2021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750981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 to the well. That never runs dry. Drink of the water.</a:t>
            </a:r>
          </a:p>
        </p:txBody>
      </p:sp>
    </p:spTree>
    <p:extLst>
      <p:ext uri="{BB962C8B-B14F-4D97-AF65-F5344CB8AC3E}">
        <p14:creationId xmlns:p14="http://schemas.microsoft.com/office/powerpoint/2010/main" val="37619889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We carry guilt over present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or past sins.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6415667"/>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 we correct our wavering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Where are these doubts coming from?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Whoever commits sin also commits lawlessness, and sin is lawlessness. 5 And you know that He was manifested to take away our sins, and in Him there is no sin. 6 Whoever abides in Him does not sin. Whoever sins has neither seen Him nor known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8 He who sins is of the devil, for the devil has sinned from the beginning. For this purpose the Son of God was manifested, that He might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Did God promise to meet your needs?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Did God not promise to be with you all the time?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never leave you nor forsake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3291914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Have you come to a fork in the road in your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my beloved brethren, be steadfast, immovable, always abounding in the work of the Lord, knowing that your labor is not in vain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Did God not give you the greatest gift of all—the indwelling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6174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900" b="1" dirty="0">
                <a:effectLst/>
                <a:latin typeface="Verdana" panose="020B0604030504040204" pitchFamily="34" charset="0"/>
                <a:ea typeface="Calibri" panose="020F0502020204030204" pitchFamily="34" charset="0"/>
                <a:cs typeface="Times New Roman" panose="02020603050405020304" pitchFamily="18" charset="0"/>
              </a:rPr>
              <a:t>John 14:26-27</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26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r>
              <a:rPr lang="en-US" sz="3900" dirty="0">
                <a:effectLst/>
                <a:latin typeface="Verdana" panose="020B0604030504040204" pitchFamily="34" charset="0"/>
                <a:ea typeface="Calibri" panose="020F0502020204030204" pitchFamily="34" charset="0"/>
                <a:cs typeface="Times New Roman" panose="02020603050405020304" pitchFamily="18" charset="0"/>
              </a:rPr>
              <a:t> 27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72049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a:t>
            </a:r>
            <a:r>
              <a:rPr lang="en-US" sz="4000" dirty="0" err="1">
                <a:solidFill>
                  <a:schemeClr val="bg1"/>
                </a:solidFill>
                <a:latin typeface="Arial"/>
                <a:ea typeface="+mn-lt"/>
                <a:cs typeface="+mn-lt"/>
              </a:rPr>
              <a:t>gooThe</a:t>
            </a:r>
            <a:r>
              <a:rPr lang="en-US" sz="4000" dirty="0">
                <a:solidFill>
                  <a:schemeClr val="bg1"/>
                </a:solidFill>
                <a:latin typeface="Arial"/>
                <a:ea typeface="+mn-lt"/>
                <a:cs typeface="+mn-lt"/>
              </a:rPr>
              <a:t> world that he gave us. His one and only son to save us. Whoever believes</a:t>
            </a:r>
          </a:p>
        </p:txBody>
      </p:sp>
    </p:spTree>
    <p:extLst>
      <p:ext uri="{BB962C8B-B14F-4D97-AF65-F5344CB8AC3E}">
        <p14:creationId xmlns:p14="http://schemas.microsoft.com/office/powerpoint/2010/main" val="36088023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him will live forever. Bring all your failures. Bring your addictions. Come lay them down at the foot of</a:t>
            </a:r>
          </a:p>
        </p:txBody>
      </p:sp>
    </p:spTree>
    <p:extLst>
      <p:ext uri="{BB962C8B-B14F-4D97-AF65-F5344CB8AC3E}">
        <p14:creationId xmlns:p14="http://schemas.microsoft.com/office/powerpoint/2010/main" val="407180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cross. Jesus is waiting there with open arms. See his open arms. For God so loved the world.</a:t>
            </a:r>
          </a:p>
        </p:txBody>
      </p:sp>
    </p:spTree>
    <p:extLst>
      <p:ext uri="{BB962C8B-B14F-4D97-AF65-F5344CB8AC3E}">
        <p14:creationId xmlns:p14="http://schemas.microsoft.com/office/powerpoint/2010/main" val="402902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us. Whoever believes in him. Will live forever. The </a:t>
            </a:r>
          </a:p>
        </p:txBody>
      </p:sp>
    </p:spTree>
    <p:extLst>
      <p:ext uri="{BB962C8B-B14F-4D97-AF65-F5344CB8AC3E}">
        <p14:creationId xmlns:p14="http://schemas.microsoft.com/office/powerpoint/2010/main" val="105587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a:t>
            </a:r>
          </a:p>
        </p:txBody>
      </p:sp>
    </p:spTree>
    <p:extLst>
      <p:ext uri="{BB962C8B-B14F-4D97-AF65-F5344CB8AC3E}">
        <p14:creationId xmlns:p14="http://schemas.microsoft.com/office/powerpoint/2010/main" val="63989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383389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225663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256742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7394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102328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188885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134929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2656144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“Promises”</a:t>
            </a:r>
          </a:p>
          <a:p>
            <a:pPr marL="0" indent="0" algn="ctr">
              <a:buNone/>
            </a:pPr>
            <a:r>
              <a:rPr lang="en-US" sz="4400" b="1" dirty="0">
                <a:solidFill>
                  <a:schemeClr val="bg1"/>
                </a:solidFill>
                <a:latin typeface="Arial"/>
                <a:ea typeface="+mn-lt"/>
                <a:cs typeface="+mn-lt"/>
              </a:rPr>
              <a:t>( Maverick City)</a:t>
            </a:r>
          </a:p>
        </p:txBody>
      </p:sp>
    </p:spTree>
    <p:extLst>
      <p:ext uri="{BB962C8B-B14F-4D97-AF65-F5344CB8AC3E}">
        <p14:creationId xmlns:p14="http://schemas.microsoft.com/office/powerpoint/2010/main" val="245540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Faithful through the ages. God of Abraham. You’re the God of covenant and Faithful Promises. Time </a:t>
            </a:r>
          </a:p>
        </p:txBody>
      </p:sp>
    </p:spTree>
    <p:extLst>
      <p:ext uri="{BB962C8B-B14F-4D97-AF65-F5344CB8AC3E}">
        <p14:creationId xmlns:p14="http://schemas.microsoft.com/office/powerpoint/2010/main" val="75837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time again. You have proven. You’ll do just what you said. Though the storms may come. And the </a:t>
            </a:r>
          </a:p>
        </p:txBody>
      </p:sp>
    </p:spTree>
    <p:extLst>
      <p:ext uri="{BB962C8B-B14F-4D97-AF65-F5344CB8AC3E}">
        <p14:creationId xmlns:p14="http://schemas.microsoft.com/office/powerpoint/2010/main" val="40454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winds may blow. I’ll remain steadfast. And let my heart learn when you speak the word. It will come to</a:t>
            </a:r>
          </a:p>
        </p:txBody>
      </p:sp>
    </p:spTree>
    <p:extLst>
      <p:ext uri="{BB962C8B-B14F-4D97-AF65-F5344CB8AC3E}">
        <p14:creationId xmlns:p14="http://schemas.microsoft.com/office/powerpoint/2010/main" val="1222502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pass. Great is your faithfulness to me. Great is your faithfulness to me. From the rising sun to the setting</a:t>
            </a:r>
          </a:p>
        </p:txBody>
      </p:sp>
    </p:spTree>
    <p:extLst>
      <p:ext uri="{BB962C8B-B14F-4D97-AF65-F5344CB8AC3E}">
        <p14:creationId xmlns:p14="http://schemas.microsoft.com/office/powerpoint/2010/main" val="402766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same I will praise your name. Great is your faithfulness to me, oh. Yeah God from age to age</a:t>
            </a:r>
          </a:p>
        </p:txBody>
      </p:sp>
    </p:spTree>
    <p:extLst>
      <p:ext uri="{BB962C8B-B14F-4D97-AF65-F5344CB8AC3E}">
        <p14:creationId xmlns:p14="http://schemas.microsoft.com/office/powerpoint/2010/main" val="335422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clap a little louder than before.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sing a little louder than before.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jump higher than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969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Though the earth may pass away. Your word remains the same, yeah. Your history can prove.</a:t>
            </a:r>
          </a:p>
        </p:txBody>
      </p:sp>
    </p:spTree>
    <p:extLst>
      <p:ext uri="{BB962C8B-B14F-4D97-AF65-F5344CB8AC3E}">
        <p14:creationId xmlns:p14="http://schemas.microsoft.com/office/powerpoint/2010/main" val="210197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you can’t do. You’re faithful and true. Though the storms may come. And the winds </a:t>
            </a:r>
          </a:p>
        </p:txBody>
      </p:sp>
    </p:spTree>
    <p:extLst>
      <p:ext uri="{BB962C8B-B14F-4D97-AF65-F5344CB8AC3E}">
        <p14:creationId xmlns:p14="http://schemas.microsoft.com/office/powerpoint/2010/main" val="358853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may blow, I’ll remain steadfast. And let my heart learn when you speak a word, it will come to pass.</a:t>
            </a:r>
          </a:p>
        </p:txBody>
      </p:sp>
    </p:spTree>
    <p:extLst>
      <p:ext uri="{BB962C8B-B14F-4D97-AF65-F5344CB8AC3E}">
        <p14:creationId xmlns:p14="http://schemas.microsoft.com/office/powerpoint/2010/main" val="442771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thy faithfulness to me. Woah. Great is your faithfulness, from the rising sun. From the rising sun </a:t>
            </a:r>
          </a:p>
        </p:txBody>
      </p:sp>
    </p:spTree>
    <p:extLst>
      <p:ext uri="{BB962C8B-B14F-4D97-AF65-F5344CB8AC3E}">
        <p14:creationId xmlns:p14="http://schemas.microsoft.com/office/powerpoint/2010/main" val="342842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oh. Great is your faithfulness to me. Oh, Oh your </a:t>
            </a:r>
          </a:p>
        </p:txBody>
      </p:sp>
    </p:spTree>
    <p:extLst>
      <p:ext uri="{BB962C8B-B14F-4D97-AF65-F5344CB8AC3E}">
        <p14:creationId xmlns:p14="http://schemas.microsoft.com/office/powerpoint/2010/main" val="2785247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It never runs out, It never runs out. Oh , oh, Your faithfulness oh, oh. It never runs out. It </a:t>
            </a:r>
          </a:p>
        </p:txBody>
      </p:sp>
    </p:spTree>
    <p:extLst>
      <p:ext uri="{BB962C8B-B14F-4D97-AF65-F5344CB8AC3E}">
        <p14:creationId xmlns:p14="http://schemas.microsoft.com/office/powerpoint/2010/main" val="167488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runs out. I put my faith in Jesus. My anchor to the ground. My hope and firm foundation. He’ll never</a:t>
            </a:r>
          </a:p>
        </p:txBody>
      </p:sp>
    </p:spTree>
    <p:extLst>
      <p:ext uri="{BB962C8B-B14F-4D97-AF65-F5344CB8AC3E}">
        <p14:creationId xmlns:p14="http://schemas.microsoft.com/office/powerpoint/2010/main" val="11437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I put my faith in Jesus. My </a:t>
            </a:r>
            <a:r>
              <a:rPr lang="en-US" sz="4000" dirty="0" err="1">
                <a:solidFill>
                  <a:schemeClr val="bg1"/>
                </a:solidFill>
                <a:latin typeface="Arial"/>
                <a:ea typeface="+mn-lt"/>
                <a:cs typeface="+mn-lt"/>
              </a:rPr>
              <a:t>anhor</a:t>
            </a:r>
            <a:r>
              <a:rPr lang="en-US" sz="4000" dirty="0">
                <a:solidFill>
                  <a:schemeClr val="bg1"/>
                </a:solidFill>
                <a:latin typeface="Arial"/>
                <a:ea typeface="+mn-lt"/>
                <a:cs typeface="+mn-lt"/>
              </a:rPr>
              <a:t> to the ground. My hope and firm foundation. He’ll never let</a:t>
            </a:r>
          </a:p>
        </p:txBody>
      </p:sp>
    </p:spTree>
    <p:extLst>
      <p:ext uri="{BB962C8B-B14F-4D97-AF65-F5344CB8AC3E}">
        <p14:creationId xmlns:p14="http://schemas.microsoft.com/office/powerpoint/2010/main" val="1287754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Oh I put my faith in Jesus. My anchor to the ground. My hope and firm foundation. He’ll</a:t>
            </a:r>
          </a:p>
        </p:txBody>
      </p:sp>
    </p:spTree>
    <p:extLst>
      <p:ext uri="{BB962C8B-B14F-4D97-AF65-F5344CB8AC3E}">
        <p14:creationId xmlns:p14="http://schemas.microsoft.com/office/powerpoint/2010/main" val="3186682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let me down. Great is your faithfulness to me. Great is your faithfulness to me. From the rising sun</a:t>
            </a:r>
          </a:p>
        </p:txBody>
      </p:sp>
    </p:spTree>
    <p:extLst>
      <p:ext uri="{BB962C8B-B14F-4D97-AF65-F5344CB8AC3E}">
        <p14:creationId xmlns:p14="http://schemas.microsoft.com/office/powerpoint/2010/main" val="177316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before. Freedom, Freedom, Freedom, Freedom.</a:t>
            </a:r>
          </a:p>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clap a little louder than before. I </a:t>
            </a:r>
            <a:r>
              <a:rPr lang="en-US" sz="4000" dirty="0" err="1">
                <a:solidFill>
                  <a:schemeClr val="bg1"/>
                </a:solidFill>
                <a:latin typeface="Arial"/>
                <a:ea typeface="+mn-lt"/>
                <a:cs typeface="+mn-lt"/>
              </a:rPr>
              <a:t>wanna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19168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Great is your faithfulness to me. </a:t>
            </a:r>
          </a:p>
        </p:txBody>
      </p:sp>
    </p:spTree>
    <p:extLst>
      <p:ext uri="{BB962C8B-B14F-4D97-AF65-F5344CB8AC3E}">
        <p14:creationId xmlns:p14="http://schemas.microsoft.com/office/powerpoint/2010/main" val="1748323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a little louder than before.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spin wilder than before.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shout louder yeah. Freedom</a:t>
            </a:r>
          </a:p>
        </p:txBody>
      </p:sp>
    </p:spTree>
    <p:extLst>
      <p:ext uri="{BB962C8B-B14F-4D97-AF65-F5344CB8AC3E}">
        <p14:creationId xmlns:p14="http://schemas.microsoft.com/office/powerpoint/2010/main" val="3426663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34564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239894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888843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4163157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429425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Freedom, Freedom, Freedom. No more shackles, no more chains, no more bondage. I am free Yeah.</a:t>
            </a:r>
          </a:p>
        </p:txBody>
      </p:sp>
    </p:spTree>
    <p:extLst>
      <p:ext uri="{BB962C8B-B14F-4D97-AF65-F5344CB8AC3E}">
        <p14:creationId xmlns:p14="http://schemas.microsoft.com/office/powerpoint/2010/main" val="2857140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2286178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1509848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708189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866443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596388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326594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3218049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966162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825953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 more shackles, No more chains, no more bondage I am free yeah . Hallelujah Hallelujah</a:t>
            </a:r>
          </a:p>
        </p:txBody>
      </p:sp>
    </p:spTree>
    <p:extLst>
      <p:ext uri="{BB962C8B-B14F-4D97-AF65-F5344CB8AC3E}">
        <p14:creationId xmlns:p14="http://schemas.microsoft.com/office/powerpoint/2010/main" val="1946757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4C4C0FA-8A22-4EFE-8872-741B4B7B6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0"/>
            <a:ext cx="6096000" cy="6858000"/>
          </a:xfrm>
          <a:prstGeom prst="rect">
            <a:avLst/>
          </a:prstGeom>
        </p:spPr>
      </p:pic>
    </p:spTree>
    <p:extLst>
      <p:ext uri="{BB962C8B-B14F-4D97-AF65-F5344CB8AC3E}">
        <p14:creationId xmlns:p14="http://schemas.microsoft.com/office/powerpoint/2010/main" val="1894054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Learn to Wait on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CF8AF80D-3535-44D7-87DE-922BCA02A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399"/>
            <a:ext cx="12191999" cy="407554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800435"/>
            <a:ext cx="1483976" cy="111298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If any of you lacks wisdom, let him ask of God, who gives to all liberally and without reproach, and it will be given to him. 6 But let him ask in faith, with no doubting, for he who doubts is like a wave of the sea driven and tossed by the wind.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How do you respond when God doesn’t answer your prayers?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“Wait on the LORD; Be of good courage, And He shall strengthen your heart; Wait, I say, on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Does your faith waver if He doesn’t provide what you’ve requested in the time and manner you expected?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Freedom, Freedom, Freedom, Freedom</a:t>
            </a:r>
          </a:p>
        </p:txBody>
      </p:sp>
    </p:spTree>
    <p:extLst>
      <p:ext uri="{BB962C8B-B14F-4D97-AF65-F5344CB8AC3E}">
        <p14:creationId xmlns:p14="http://schemas.microsoft.com/office/powerpoint/2010/main" val="36242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James 1:4-8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But let patience have its perfect work, that you may be perfect and complete, lacking nothing. 5 If any of you lacks wisdom, let him ask of God, who gives to all liberally and without reproach, and it will be given to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the heavens are higher than the earth, So are My ways higher than your ways, And My thoughts than your thoughts”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James 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let him ask in faith, with no doubting, for he who doubts is like a wave of the sea driven and tossed by the wind”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“rejoicing in hope, patient in tribulation, continuing steadfastly in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causes our faith to waver?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choose to rely on our feelings rather than on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As He spoke these words, many believed in Him. 31 Then Jesus said to those Jews who believed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My word, you are My disciples indeed.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yield to reason rather than believing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18190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John 3:20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if our heart condemns us, God is greater than our heart, and knows all things”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fail to see God at work in our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walk by faith, not by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listen to the negative counsel of other people.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Eliphaz, Bildad, and Zophar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Job 16:1-5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Then Job answered and said: 2 "I have heard many such things; Miserable comforters are you all! 3 Shall words of wind have an end? Or what provokes you that you answer? 4 I also could speak as you do, If your soul were in my soul's place. I could heap up words against you, And shake my head at you; 5 But I would strengthen you with my mouth, And the comfort of my lips would relieve your grief.</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We focus on the circumstances rather than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"Because of your unbelief; for assuredly, I say to you, if you have faith as a mustard seed, you will say to this mountain, 'Move from here to there,' and it will move; and nothing will be impossible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6. We are ignorant of God’s ways.</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Isaiah 55:8-9</a:t>
            </a:r>
            <a:endParaRPr lang="en-US" sz="4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12299</TotalTime>
  <Words>3372</Words>
  <Application>Microsoft Office PowerPoint</Application>
  <PresentationFormat>Widescreen</PresentationFormat>
  <Paragraphs>310</Paragraphs>
  <Slides>121</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121</vt:i4>
      </vt:variant>
    </vt:vector>
  </HeadingPairs>
  <TitlesOfParts>
    <vt:vector size="132"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791</cp:revision>
  <dcterms:created xsi:type="dcterms:W3CDTF">2009-08-18T08:19:59Z</dcterms:created>
  <dcterms:modified xsi:type="dcterms:W3CDTF">2021-11-06T23:34:36Z</dcterms:modified>
</cp:coreProperties>
</file>