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938" r:id="rId3"/>
    <p:sldId id="826" r:id="rId4"/>
    <p:sldId id="464" r:id="rId5"/>
    <p:sldId id="865" r:id="rId6"/>
    <p:sldId id="888" r:id="rId7"/>
    <p:sldId id="889" r:id="rId8"/>
    <p:sldId id="890" r:id="rId9"/>
    <p:sldId id="891" r:id="rId10"/>
    <p:sldId id="892" r:id="rId11"/>
    <p:sldId id="893" r:id="rId12"/>
    <p:sldId id="894" r:id="rId13"/>
    <p:sldId id="895" r:id="rId14"/>
    <p:sldId id="954" r:id="rId15"/>
    <p:sldId id="898" r:id="rId16"/>
    <p:sldId id="899" r:id="rId17"/>
    <p:sldId id="900" r:id="rId18"/>
    <p:sldId id="901" r:id="rId19"/>
    <p:sldId id="903" r:id="rId20"/>
    <p:sldId id="904" r:id="rId21"/>
    <p:sldId id="905" r:id="rId22"/>
    <p:sldId id="906" r:id="rId23"/>
    <p:sldId id="955" r:id="rId24"/>
    <p:sldId id="968" r:id="rId25"/>
    <p:sldId id="967" r:id="rId26"/>
    <p:sldId id="966" r:id="rId27"/>
    <p:sldId id="502" r:id="rId28"/>
    <p:sldId id="503" r:id="rId29"/>
    <p:sldId id="795" r:id="rId30"/>
    <p:sldId id="796" r:id="rId31"/>
    <p:sldId id="797" r:id="rId32"/>
    <p:sldId id="794" r:id="rId33"/>
    <p:sldId id="979" r:id="rId34"/>
    <p:sldId id="980" r:id="rId35"/>
    <p:sldId id="990" r:id="rId36"/>
    <p:sldId id="989" r:id="rId37"/>
    <p:sldId id="969" r:id="rId38"/>
    <p:sldId id="970" r:id="rId39"/>
    <p:sldId id="971" r:id="rId40"/>
    <p:sldId id="972" r:id="rId41"/>
    <p:sldId id="973" r:id="rId42"/>
    <p:sldId id="974" r:id="rId43"/>
    <p:sldId id="975" r:id="rId44"/>
    <p:sldId id="859"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Whoever rewards evil for good, Evil will not depart from his house.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fear of the LORD leads to life, And he who has it will abide in satisfaction; He will not be visited with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"These things I have spoken to you, that in Me you may have peace. In the world you will have tribulation; but be of good cheer, I have overcome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16 because it is written,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12:1-2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2 looking unto Jesus, the author and finisher of our faith, who for the joy that was set before Him endured the cross, despising the shame, and has sat down at the right hand of the throne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He who calls you is faithful, who also will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is the Rock. His work is perfect. Everything he does is just and fair. He is faithful, without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Live Above Reproach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5:22-28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3,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EE8A0C41-1E7E-4A17-9CD6-30FD52212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9236" y="5772727"/>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71:21-22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You shall increase my greatness, And comfort me on every side. 22 Also with the lute I will praise you--And Your faithfulness, O my God! To You I will sing with the harp, O Holy One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If we confess our sins, He is faithful and just to forgive us our sins and to cleanse us from all unrighteousness. 10 If we say that we have not sinned, we make Him a liar, and His word is not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Brethren, pray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6:18-20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Continue earnestly in prayer, being vigilant in it with thanksgiving; 3 meanwhile praying also for us, that God would open to us a door for the word, to speak the mystery of Christ, for which I am also in chains, 4 that I may make it manifest, as I ought to speak.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Walk in wisdom toward those who are outside, redeeming the time. 6 Let your speech always be with grace, seasoned with salt, that you may know how you ought to answer each one.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Greet all the brethren with a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Holy </a:t>
            </a:r>
            <a:r>
              <a:rPr lang="en-US" sz="4000" b="1" dirty="0">
                <a:ea typeface="Calibri" panose="020F0502020204030204" pitchFamily="34" charset="0"/>
                <a:cs typeface="Times New Roman" panose="02020603050405020304" pitchFamily="18" charset="0"/>
              </a:rPr>
              <a:t>K</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16:16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"Greet one another with a holy kiss. The churches of Christ greet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Abstain from every form of evil. 23 Now may the God of peace Himself sanctify you completely; and may your whole spirit, soul, and body be preserved blameless at the coming of our Lord Jesus Christ. 24 He who calls you is faithful, who also will do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27 I charge you by the Lord that this epistle be read to all the holy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129644"/>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charge you therefore before God and the Lord Jesus Christ, who will judge the living and the dead at His appearing and His kingdom: 2 Preach the word! Be ready in season and out of season. Convince, rebuke, exhort, with all longsuffering and teaching.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the time will come when they will not endure sound doctrine, but according to their own desires, because they have itching ears, they will heap up for themselves teachers; 4 and they will turn their ears away from the truth, and be turned aside to fables.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But you be watchful in all things, endure afflictions, do the work of an evangelist, fulfill your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28 The grace of our Lord Jesus Christ be with you.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Brethren, pray for us. 26 Greet all the brethren with a holy kiss. 27 I charge you by the Lord that this epistle be read to all the holy brethren. 28 The grace of our Lord Jesus Christ be with you.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Abstain from every form of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12:9-16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9 Let love be without hypocrisy. Abhor what is evil. Cling to what is good. 10 Be kindly affectionate to one another with brotherly love, in honor giving preference to one another; 11 not lagging in diligence, fervent in spirit, serving the Lord; </a:t>
            </a: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rejoicing in hope, patient in tribulation, continuing steadfastly in prayer; 13 distributing to the needs of the saints, given to hospitality. 14 Bless those who persecute you; bless and do not curse. 15 Rejoice with those who rejoice, and weep with those who weep.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Be of the same mind toward one another. Do not set your mind on high things, but associate with the humble. Do not be wise in your own opinion.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earnestly seeks good finds favor, But trouble will come to him who seeks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12217</TotalTime>
  <Words>1913</Words>
  <Application>Microsoft Office PowerPoint</Application>
  <PresentationFormat>Widescreen</PresentationFormat>
  <Paragraphs>169</Paragraphs>
  <Slides>43</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790</cp:revision>
  <dcterms:created xsi:type="dcterms:W3CDTF">2009-08-18T08:19:59Z</dcterms:created>
  <dcterms:modified xsi:type="dcterms:W3CDTF">2021-11-03T00:10:53Z</dcterms:modified>
</cp:coreProperties>
</file>