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1"/>
  </p:notesMasterIdLst>
  <p:handoutMasterIdLst>
    <p:handoutMasterId r:id="rId132"/>
  </p:handoutMasterIdLst>
  <p:sldIdLst>
    <p:sldId id="938" r:id="rId5"/>
    <p:sldId id="479" r:id="rId6"/>
    <p:sldId id="364" r:id="rId7"/>
    <p:sldId id="365" r:id="rId8"/>
    <p:sldId id="366" r:id="rId9"/>
    <p:sldId id="367" r:id="rId10"/>
    <p:sldId id="368" r:id="rId11"/>
    <p:sldId id="369" r:id="rId12"/>
    <p:sldId id="370" r:id="rId13"/>
    <p:sldId id="371" r:id="rId14"/>
    <p:sldId id="372" r:id="rId15"/>
    <p:sldId id="373" r:id="rId16"/>
    <p:sldId id="374" r:id="rId17"/>
    <p:sldId id="319" r:id="rId18"/>
    <p:sldId id="32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452" r:id="rId48"/>
    <p:sldId id="453" r:id="rId49"/>
    <p:sldId id="454" r:id="rId50"/>
    <p:sldId id="455" r:id="rId51"/>
    <p:sldId id="456"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991"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976" r:id="rId82"/>
    <p:sldId id="978" r:id="rId83"/>
    <p:sldId id="826" r:id="rId84"/>
    <p:sldId id="464" r:id="rId85"/>
    <p:sldId id="865" r:id="rId86"/>
    <p:sldId id="888" r:id="rId87"/>
    <p:sldId id="889" r:id="rId88"/>
    <p:sldId id="890" r:id="rId89"/>
    <p:sldId id="891" r:id="rId90"/>
    <p:sldId id="892" r:id="rId91"/>
    <p:sldId id="893" r:id="rId92"/>
    <p:sldId id="894" r:id="rId93"/>
    <p:sldId id="895" r:id="rId94"/>
    <p:sldId id="954" r:id="rId95"/>
    <p:sldId id="898" r:id="rId96"/>
    <p:sldId id="900" r:id="rId97"/>
    <p:sldId id="901" r:id="rId98"/>
    <p:sldId id="903" r:id="rId99"/>
    <p:sldId id="904" r:id="rId100"/>
    <p:sldId id="905" r:id="rId101"/>
    <p:sldId id="906" r:id="rId102"/>
    <p:sldId id="955" r:id="rId103"/>
    <p:sldId id="968" r:id="rId104"/>
    <p:sldId id="967" r:id="rId105"/>
    <p:sldId id="966" r:id="rId106"/>
    <p:sldId id="502" r:id="rId107"/>
    <p:sldId id="503" r:id="rId108"/>
    <p:sldId id="795" r:id="rId109"/>
    <p:sldId id="796" r:id="rId110"/>
    <p:sldId id="797" r:id="rId111"/>
    <p:sldId id="794" r:id="rId112"/>
    <p:sldId id="979" r:id="rId113"/>
    <p:sldId id="980" r:id="rId114"/>
    <p:sldId id="990" r:id="rId115"/>
    <p:sldId id="989" r:id="rId116"/>
    <p:sldId id="988" r:id="rId117"/>
    <p:sldId id="987" r:id="rId118"/>
    <p:sldId id="986" r:id="rId119"/>
    <p:sldId id="985" r:id="rId120"/>
    <p:sldId id="984" r:id="rId121"/>
    <p:sldId id="983" r:id="rId122"/>
    <p:sldId id="969" r:id="rId123"/>
    <p:sldId id="970" r:id="rId124"/>
    <p:sldId id="971" r:id="rId125"/>
    <p:sldId id="972" r:id="rId126"/>
    <p:sldId id="973" r:id="rId127"/>
    <p:sldId id="974" r:id="rId128"/>
    <p:sldId id="975" r:id="rId129"/>
    <p:sldId id="859" r:id="rId13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80</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11/27/2021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11/27/2021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11/27/2021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11/27/2021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everlasting God. The everlasting God. You do not faint you wont grow weary. You’re the </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10:27-30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“Surely goodness and mercy shall follow me All the days of my life; And I will dwell in the house of the LORD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The New Covenant Provides Close Relationship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We Can Enjoy the Benefits of the New Covenant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We enjoy a more complete and fulfilling relationship with God as He lives inside of us and writes His commandments upon our hearts.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We are no longer confined to animal sacrifices for temporary forgiveness of sins, but the full and final sacrifice of Christ authorizes unlimited relationship with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We can enjoy a relationship with God based upon love and respect and not be confined to the outward conformity of the Law humanity failed to follow dismally and repeatedly.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2882328"/>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 Church is a Royal Priesthood and a Holy Nation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Defender of the weak. You comfort those in need. You lift us up on wings like eagles.</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You Must Be Born Again to Have a Personal Relationship with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So then, those who are in the flesh cannot please God. 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Good News is You Can Have a Personal Relationship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the everlasting God. The everlasting God. You do not faint you wont grow weary. You’re the </a:t>
            </a: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Defender of the weak. You comfort those in need you lift us up on wings like eagles.</a:t>
            </a:r>
          </a:p>
        </p:txBody>
      </p:sp>
    </p:spTree>
    <p:extLst>
      <p:ext uri="{BB962C8B-B14F-4D97-AF65-F5344CB8AC3E}">
        <p14:creationId xmlns:p14="http://schemas.microsoft.com/office/powerpoint/2010/main" val="311315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2343665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166592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402546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145001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48546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“Everlasting God”</a:t>
            </a:r>
          </a:p>
          <a:p>
            <a:pPr marL="0" indent="0" algn="ctr">
              <a:buNone/>
            </a:pPr>
            <a:r>
              <a:rPr lang="en-US" sz="4400" b="1" dirty="0">
                <a:solidFill>
                  <a:schemeClr val="bg1"/>
                </a:solidFill>
                <a:latin typeface="Arial"/>
                <a:ea typeface="+mn-lt"/>
                <a:cs typeface="+mn-lt"/>
              </a:rPr>
              <a:t>(Jeremy Camp)</a:t>
            </a:r>
          </a:p>
        </p:txBody>
      </p:sp>
    </p:spTree>
    <p:extLst>
      <p:ext uri="{BB962C8B-B14F-4D97-AF65-F5344CB8AC3E}">
        <p14:creationId xmlns:p14="http://schemas.microsoft.com/office/powerpoint/2010/main" val="42737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3179858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43040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152875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1048228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176595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392206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325329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574890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4077729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298839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Strength will rise as we wait upon the Lord we will wait upon the Lord. We will wait upon the Lord. </a:t>
            </a:r>
          </a:p>
        </p:txBody>
      </p:sp>
    </p:spTree>
    <p:extLst>
      <p:ext uri="{BB962C8B-B14F-4D97-AF65-F5344CB8AC3E}">
        <p14:creationId xmlns:p14="http://schemas.microsoft.com/office/powerpoint/2010/main" val="84032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1638602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785881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“Promises”</a:t>
            </a:r>
          </a:p>
          <a:p>
            <a:pPr marL="0" indent="0" algn="ctr">
              <a:buNone/>
            </a:pPr>
            <a:r>
              <a:rPr lang="en-US" sz="4400" b="1" dirty="0">
                <a:solidFill>
                  <a:schemeClr val="bg1"/>
                </a:solidFill>
                <a:latin typeface="Arial"/>
                <a:ea typeface="+mn-lt"/>
                <a:cs typeface="+mn-lt"/>
              </a:rPr>
              <a:t>( Maverick City)</a:t>
            </a:r>
          </a:p>
        </p:txBody>
      </p:sp>
    </p:spTree>
    <p:extLst>
      <p:ext uri="{BB962C8B-B14F-4D97-AF65-F5344CB8AC3E}">
        <p14:creationId xmlns:p14="http://schemas.microsoft.com/office/powerpoint/2010/main" val="228528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Faithful through the ages. God of Abraham. You’re the God of covenant and Faithful Promises. Time </a:t>
            </a:r>
          </a:p>
        </p:txBody>
      </p:sp>
    </p:spTree>
    <p:extLst>
      <p:ext uri="{BB962C8B-B14F-4D97-AF65-F5344CB8AC3E}">
        <p14:creationId xmlns:p14="http://schemas.microsoft.com/office/powerpoint/2010/main" val="405954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time again. You have proven. You’ll do just what you said. Though the storms may come. And the </a:t>
            </a:r>
          </a:p>
        </p:txBody>
      </p:sp>
    </p:spTree>
    <p:extLst>
      <p:ext uri="{BB962C8B-B14F-4D97-AF65-F5344CB8AC3E}">
        <p14:creationId xmlns:p14="http://schemas.microsoft.com/office/powerpoint/2010/main" val="1347366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winds may blow. I’ll remain steadfast. And let my heart learn when you speak the word. It will come to</a:t>
            </a:r>
          </a:p>
        </p:txBody>
      </p:sp>
    </p:spTree>
    <p:extLst>
      <p:ext uri="{BB962C8B-B14F-4D97-AF65-F5344CB8AC3E}">
        <p14:creationId xmlns:p14="http://schemas.microsoft.com/office/powerpoint/2010/main" val="1689882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pass. Great is your faithfulness to me. Great is your faithfulness to me. From the rising sun to the setting</a:t>
            </a:r>
          </a:p>
        </p:txBody>
      </p:sp>
    </p:spTree>
    <p:extLst>
      <p:ext uri="{BB962C8B-B14F-4D97-AF65-F5344CB8AC3E}">
        <p14:creationId xmlns:p14="http://schemas.microsoft.com/office/powerpoint/2010/main" val="45562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same I will praise your name. Great is your faithfulness to me, oh. Yeah God from age to age</a:t>
            </a:r>
          </a:p>
        </p:txBody>
      </p:sp>
    </p:spTree>
    <p:extLst>
      <p:ext uri="{BB962C8B-B14F-4D97-AF65-F5344CB8AC3E}">
        <p14:creationId xmlns:p14="http://schemas.microsoft.com/office/powerpoint/2010/main" val="3823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Though the earth may pass away. Your word remains the same, yeah. Your history can prove.</a:t>
            </a:r>
          </a:p>
        </p:txBody>
      </p:sp>
    </p:spTree>
    <p:extLst>
      <p:ext uri="{BB962C8B-B14F-4D97-AF65-F5344CB8AC3E}">
        <p14:creationId xmlns:p14="http://schemas.microsoft.com/office/powerpoint/2010/main" val="3560220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you can’t do. You’re faithful and true. Though the storms may come. And the winds </a:t>
            </a:r>
          </a:p>
        </p:txBody>
      </p:sp>
    </p:spTree>
    <p:extLst>
      <p:ext uri="{BB962C8B-B14F-4D97-AF65-F5344CB8AC3E}">
        <p14:creationId xmlns:p14="http://schemas.microsoft.com/office/powerpoint/2010/main" val="273733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Strength will rise as we wait upon the Lord. We will wait upon the Lord. We will wait upon the Lord.</a:t>
            </a:r>
          </a:p>
        </p:txBody>
      </p:sp>
    </p:spTree>
    <p:extLst>
      <p:ext uri="{BB962C8B-B14F-4D97-AF65-F5344CB8AC3E}">
        <p14:creationId xmlns:p14="http://schemas.microsoft.com/office/powerpoint/2010/main" val="377722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may blow, I’ll remain steadfast. And let my heart learn when you speak a word, it will come to pass.</a:t>
            </a:r>
          </a:p>
        </p:txBody>
      </p:sp>
    </p:spTree>
    <p:extLst>
      <p:ext uri="{BB962C8B-B14F-4D97-AF65-F5344CB8AC3E}">
        <p14:creationId xmlns:p14="http://schemas.microsoft.com/office/powerpoint/2010/main" val="3319843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Great is thy faithfulness to me. Woah. Great is your faithfulness, from the rising sun. From the rising sun </a:t>
            </a:r>
          </a:p>
        </p:txBody>
      </p:sp>
    </p:spTree>
    <p:extLst>
      <p:ext uri="{BB962C8B-B14F-4D97-AF65-F5344CB8AC3E}">
        <p14:creationId xmlns:p14="http://schemas.microsoft.com/office/powerpoint/2010/main" val="21886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oh. Great is your faithfulness to me. Oh, Oh your </a:t>
            </a:r>
          </a:p>
        </p:txBody>
      </p:sp>
    </p:spTree>
    <p:extLst>
      <p:ext uri="{BB962C8B-B14F-4D97-AF65-F5344CB8AC3E}">
        <p14:creationId xmlns:p14="http://schemas.microsoft.com/office/powerpoint/2010/main" val="2147757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Faithfulness. It never runs out, It never runs out. Oh , oh, Your faithfulness oh, oh. It never runs out. It </a:t>
            </a:r>
          </a:p>
        </p:txBody>
      </p:sp>
    </p:spTree>
    <p:extLst>
      <p:ext uri="{BB962C8B-B14F-4D97-AF65-F5344CB8AC3E}">
        <p14:creationId xmlns:p14="http://schemas.microsoft.com/office/powerpoint/2010/main" val="3167827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runs out. I put my faith in Jesus. My anchor to the ground. My hope and firm foundation. He’ll never</a:t>
            </a:r>
          </a:p>
        </p:txBody>
      </p:sp>
    </p:spTree>
    <p:extLst>
      <p:ext uri="{BB962C8B-B14F-4D97-AF65-F5344CB8AC3E}">
        <p14:creationId xmlns:p14="http://schemas.microsoft.com/office/powerpoint/2010/main" val="1251052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I put my faith in Jesus. My anchor to the ground. My hope and firm foundation. He’ll never</a:t>
            </a:r>
          </a:p>
        </p:txBody>
      </p:sp>
    </p:spTree>
    <p:extLst>
      <p:ext uri="{BB962C8B-B14F-4D97-AF65-F5344CB8AC3E}">
        <p14:creationId xmlns:p14="http://schemas.microsoft.com/office/powerpoint/2010/main" val="4233106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me down. Oh I put my faith in Jesus. My anchor to the ground. My hope and firm foundation. He’ll</a:t>
            </a:r>
          </a:p>
        </p:txBody>
      </p:sp>
    </p:spTree>
    <p:extLst>
      <p:ext uri="{BB962C8B-B14F-4D97-AF65-F5344CB8AC3E}">
        <p14:creationId xmlns:p14="http://schemas.microsoft.com/office/powerpoint/2010/main" val="3128128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let me down. Great is your faithfulness to me. Great is your faithfulness to me. From the rising sun</a:t>
            </a:r>
          </a:p>
        </p:txBody>
      </p:sp>
    </p:spTree>
    <p:extLst>
      <p:ext uri="{BB962C8B-B14F-4D97-AF65-F5344CB8AC3E}">
        <p14:creationId xmlns:p14="http://schemas.microsoft.com/office/powerpoint/2010/main" val="766808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the setting same. I will praise your name. Great is your faithfulness to me. </a:t>
            </a:r>
          </a:p>
        </p:txBody>
      </p:sp>
    </p:spTree>
    <p:extLst>
      <p:ext uri="{BB962C8B-B14F-4D97-AF65-F5344CB8AC3E}">
        <p14:creationId xmlns:p14="http://schemas.microsoft.com/office/powerpoint/2010/main" val="433670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7112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god you reign forever. Our hope our strong deliverer. You are the everlasting God. The </a:t>
            </a:r>
          </a:p>
        </p:txBody>
      </p:sp>
    </p:spTree>
    <p:extLst>
      <p:ext uri="{BB962C8B-B14F-4D97-AF65-F5344CB8AC3E}">
        <p14:creationId xmlns:p14="http://schemas.microsoft.com/office/powerpoint/2010/main" val="2413068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love you Lord. For your mercy never fails me. All my days, I’ve been held in your hands. From the</a:t>
            </a:r>
          </a:p>
        </p:txBody>
      </p:sp>
    </p:spTree>
    <p:extLst>
      <p:ext uri="{BB962C8B-B14F-4D97-AF65-F5344CB8AC3E}">
        <p14:creationId xmlns:p14="http://schemas.microsoft.com/office/powerpoint/2010/main" val="864687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moment when I wake up until I lay my head. Oh, I will sing of the goodness of God. And all my life you </a:t>
            </a:r>
          </a:p>
        </p:txBody>
      </p:sp>
    </p:spTree>
    <p:extLst>
      <p:ext uri="{BB962C8B-B14F-4D97-AF65-F5344CB8AC3E}">
        <p14:creationId xmlns:p14="http://schemas.microsoft.com/office/powerpoint/2010/main" val="671680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been faithful. And all my life you have been so so good. With every breath that I am able. Oh, I will</a:t>
            </a:r>
          </a:p>
        </p:txBody>
      </p:sp>
    </p:spTree>
    <p:extLst>
      <p:ext uri="{BB962C8B-B14F-4D97-AF65-F5344CB8AC3E}">
        <p14:creationId xmlns:p14="http://schemas.microsoft.com/office/powerpoint/2010/main" val="3881283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sing of the Goodness of God. I love your voice. You have led me through the fire. In darkest night. You</a:t>
            </a:r>
          </a:p>
        </p:txBody>
      </p:sp>
    </p:spTree>
    <p:extLst>
      <p:ext uri="{BB962C8B-B14F-4D97-AF65-F5344CB8AC3E}">
        <p14:creationId xmlns:p14="http://schemas.microsoft.com/office/powerpoint/2010/main" val="818288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close like no other. I’ve known you as a father. I’ve known you as a friend. And I have lived in the </a:t>
            </a:r>
          </a:p>
        </p:txBody>
      </p:sp>
    </p:spTree>
    <p:extLst>
      <p:ext uri="{BB962C8B-B14F-4D97-AF65-F5344CB8AC3E}">
        <p14:creationId xmlns:p14="http://schemas.microsoft.com/office/powerpoint/2010/main" val="1292265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Goodness of God. And all my life you have been faithful. All my life you have been so so good.</a:t>
            </a:r>
          </a:p>
        </p:txBody>
      </p:sp>
    </p:spTree>
    <p:extLst>
      <p:ext uri="{BB962C8B-B14F-4D97-AF65-F5344CB8AC3E}">
        <p14:creationId xmlns:p14="http://schemas.microsoft.com/office/powerpoint/2010/main" val="2415505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every breath that I am able. Oh, I will sing of the goodness of God. You goodness is running after</a:t>
            </a:r>
          </a:p>
        </p:txBody>
      </p:sp>
    </p:spTree>
    <p:extLst>
      <p:ext uri="{BB962C8B-B14F-4D97-AF65-F5344CB8AC3E}">
        <p14:creationId xmlns:p14="http://schemas.microsoft.com/office/powerpoint/2010/main" val="2619658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running after me. Your goodness is running after. It’s running after me. With my life laid down I </a:t>
            </a:r>
          </a:p>
        </p:txBody>
      </p:sp>
    </p:spTree>
    <p:extLst>
      <p:ext uri="{BB962C8B-B14F-4D97-AF65-F5344CB8AC3E}">
        <p14:creationId xmlns:p14="http://schemas.microsoft.com/office/powerpoint/2010/main" val="2787575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now I give you everything. Cause your goodness is running after. It’s running after me.</a:t>
            </a:r>
          </a:p>
        </p:txBody>
      </p:sp>
    </p:spTree>
    <p:extLst>
      <p:ext uri="{BB962C8B-B14F-4D97-AF65-F5344CB8AC3E}">
        <p14:creationId xmlns:p14="http://schemas.microsoft.com/office/powerpoint/2010/main" val="8546283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goodness is running after. It’s running after me. Your goodness is running after. It’s </a:t>
            </a:r>
          </a:p>
        </p:txBody>
      </p:sp>
    </p:spTree>
    <p:extLst>
      <p:ext uri="{BB962C8B-B14F-4D97-AF65-F5344CB8AC3E}">
        <p14:creationId xmlns:p14="http://schemas.microsoft.com/office/powerpoint/2010/main" val="180302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Everlasting god. You do not faint you wont grow weary. You’re the defender of the weak. You comfort </a:t>
            </a:r>
          </a:p>
        </p:txBody>
      </p:sp>
    </p:spTree>
    <p:extLst>
      <p:ext uri="{BB962C8B-B14F-4D97-AF65-F5344CB8AC3E}">
        <p14:creationId xmlns:p14="http://schemas.microsoft.com/office/powerpoint/2010/main" val="587999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me. With my life laid down I surrender now. I give you everything. Cause your goodness is</a:t>
            </a:r>
          </a:p>
        </p:txBody>
      </p:sp>
    </p:spTree>
    <p:extLst>
      <p:ext uri="{BB962C8B-B14F-4D97-AF65-F5344CB8AC3E}">
        <p14:creationId xmlns:p14="http://schemas.microsoft.com/office/powerpoint/2010/main" val="997063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Running after it’s running after me. And all my life you have been faithful. All my life you have been so </a:t>
            </a:r>
          </a:p>
        </p:txBody>
      </p:sp>
    </p:spTree>
    <p:extLst>
      <p:ext uri="{BB962C8B-B14F-4D97-AF65-F5344CB8AC3E}">
        <p14:creationId xmlns:p14="http://schemas.microsoft.com/office/powerpoint/2010/main" val="1930622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good. With every breath that </a:t>
            </a:r>
            <a:r>
              <a:rPr lang="en-US" sz="4000" dirty="0" err="1">
                <a:solidFill>
                  <a:schemeClr val="bg1"/>
                </a:solidFill>
                <a:latin typeface="Arial"/>
                <a:ea typeface="+mn-lt"/>
                <a:cs typeface="+mn-lt"/>
              </a:rPr>
              <a:t>Iam</a:t>
            </a:r>
            <a:r>
              <a:rPr lang="en-US" sz="4000" dirty="0">
                <a:solidFill>
                  <a:schemeClr val="bg1"/>
                </a:solidFill>
                <a:latin typeface="Arial"/>
                <a:ea typeface="+mn-lt"/>
                <a:cs typeface="+mn-lt"/>
              </a:rPr>
              <a:t> able. I will sing of the goodness of God.</a:t>
            </a:r>
          </a:p>
        </p:txBody>
      </p:sp>
    </p:spTree>
    <p:extLst>
      <p:ext uri="{BB962C8B-B14F-4D97-AF65-F5344CB8AC3E}">
        <p14:creationId xmlns:p14="http://schemas.microsoft.com/office/powerpoint/2010/main" val="3384151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Those in need. You lift us up on wings like eagles.</a:t>
            </a:r>
          </a:p>
          <a:p>
            <a:pPr marL="0" indent="0" algn="ctr">
              <a:buNone/>
            </a:pPr>
            <a:r>
              <a:rPr lang="en-US" sz="4000" dirty="0">
                <a:solidFill>
                  <a:schemeClr val="bg1"/>
                </a:solidFill>
                <a:latin typeface="Arial"/>
                <a:ea typeface="+mn-lt"/>
                <a:cs typeface="+mn-lt"/>
              </a:rPr>
              <a:t>Strength will rise as we wait upon the Lord. We will</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Wait upon the Lord. We will wait upon the Lord. Strength will rise as we wait upon the Lord. Wait </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Our Unique Relationship with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Exodus 19:5-6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28,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outdoor, mammal&#10;&#10;Description automatically generated">
            <a:extLst>
              <a:ext uri="{FF2B5EF4-FFF2-40B4-BE49-F238E27FC236}">
                <a16:creationId xmlns:a16="http://schemas.microsoft.com/office/drawing/2014/main" id="{143E328E-457E-4E65-A025-2ABB1330B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3855" y="5761182"/>
            <a:ext cx="1483976" cy="1112982"/>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Now therefore, if you will indeed obey My voice and keep My covenant, then you shall be a special treasure to Me above all people; for all the earth is Mine. 6 And you shall be to Me a kingdom of priests and a holy nation.' These are the words which you shall speak to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Know the Truth About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Desires close relationship with people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1. Faith is The Requirement For Close Relationship With God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By faith Abel offered to God a more excellent sacrifice than Cain, through which he obtained witness that he was righteous, God testifying of his gifts; and through it he being dead still speaks.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By faith Enoch was taken away so that he did not see death, "and was not found, because God had taken him"; for before he was taken he had this testimony, that he pleased God. 6 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By faith Noah, being divinely warned of things not yet seen, moved with godly fear, prepared an ark for the saving of his household, by which he condemned the world and became heir of the righteousness which is according to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Here is the Opposite of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1:6-7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But let him ask in faith, with no doubting, for he who doubts is like a wave of the sea driven and tossed by the wind. 7 For let not that man suppose that he will receive anything from the Lord; 8 he is a double-minded man, unstable in all his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the Lord. We will wait upon the Lord. Our God you reign forever. Our hope our strong deliverer.</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People of Israel were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Weak in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they journeyed from Elim, and all the congregation of the children of Israel came to the Wilderness of Sin, which is between Elim and Sinai, on the fifteenth day of the second month after they departed from the land of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 Then the whole congregation of the children of Israel complained against Moses and Aaron in the wilderness. 3 And the children of Israel said to them, "Oh, that we had died by the hand of the LORD in the land of Egypt, when we sat by the pots of meat and when we ate bread to the full! For you have brought us out into this wilderness to kill this whole assembly with hunger."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17:2-3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 Therefore the people contended with Moses, and said, "Give us water, that we may drink." And Moses said to them, "Why do you contend with me? Why do you tempt the LORD?" 3 And the people thirsted there for water, and the people complained against Moses, and said, "Why is it you have brought us up out of Egypt, to kill us and our children and our livestock with thirst?"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To have Faith is to Trust God Regardless of Life’s Circumstances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4:35-41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On the same day, when evening had come, He said to them, "Let us cross over to the other side." 36 Now when they had left the multitude, they took Him along in the boat as He was. And other little boats were also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37 And a great windstorm arose, and the waves beat into the boat, so that it was already filling. 38 But He was in the stern, asleep on a pillow. And they awoke Him and said to Him, "Teacher, do You not care that we are perishing?" 39 Then He arose and rebuked the wind, and said to the sea,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be still!"</a:t>
            </a:r>
            <a:r>
              <a:rPr lang="en-US" sz="3900" dirty="0">
                <a:effectLst/>
                <a:latin typeface="Verdana" panose="020B0604030504040204" pitchFamily="34" charset="0"/>
                <a:ea typeface="Calibri" panose="020F0502020204030204" pitchFamily="34" charset="0"/>
                <a:cs typeface="Times New Roman" panose="02020603050405020304" pitchFamily="18" charset="0"/>
              </a:rPr>
              <a:t> And the wind ceased and there was a great calm.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40 But He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are you so fearful? How is it that you have no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And they feared exceedingly, and said to one another, "Who can this be, that even the wind and the sea obey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We Can Trust God at All Times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4:14-16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12226</TotalTime>
  <Words>3937</Words>
  <Application>Microsoft Office PowerPoint</Application>
  <PresentationFormat>Widescreen</PresentationFormat>
  <Paragraphs>286</Paragraphs>
  <Slides>126</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126</vt:i4>
      </vt:variant>
    </vt:vector>
  </HeadingPairs>
  <TitlesOfParts>
    <vt:vector size="137"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790</cp:revision>
  <dcterms:created xsi:type="dcterms:W3CDTF">2009-08-18T08:19:59Z</dcterms:created>
  <dcterms:modified xsi:type="dcterms:W3CDTF">2021-11-27T18:11:42Z</dcterms:modified>
</cp:coreProperties>
</file>