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502" r:id="rId28"/>
    <p:sldId id="503" r:id="rId29"/>
    <p:sldId id="795" r:id="rId30"/>
    <p:sldId id="796" r:id="rId31"/>
    <p:sldId id="797" r:id="rId32"/>
    <p:sldId id="969" r:id="rId33"/>
    <p:sldId id="970" r:id="rId34"/>
    <p:sldId id="971" r:id="rId35"/>
    <p:sldId id="972" r:id="rId36"/>
    <p:sldId id="973" r:id="rId37"/>
    <p:sldId id="974" r:id="rId38"/>
    <p:sldId id="975" r:id="rId39"/>
    <p:sldId id="859"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The Restraint of Lawlessness must be Removed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Let no one deceive you by any means; for that Day will not come unless the falling away comes first, and the man of sin is revealed, the son of perdition,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you yourselves know perfectly that the day of the Lord so comes as a thief in the night”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“Little children, it is the last hour; and as you have heard that the Antichrist is coming, even now many antichrists have come, by which we know that it is the last hour”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every spirit that does not confess that Jesus Christ has come in the flesh is not of God. And this is the spirit of the Antichrist, which you have heard was coming, and is now already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John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many deceivers have gone out into the world who do not confess Jesus Christ as coming in the flesh. This is a deceiver and an antichrist”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13:5-8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he was given a mouth speaking great things and blasphemies, and he was given authority to continue for forty-two months. 6 Then he opened his mouth in blasphemy against God, to blaspheme His name, His tabernacle, and those who dwell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It was granted to him to make war with the saints and to overcome them. And authority was given him over every tribe, tongue, and nation. 8 All who dwell on the earth will worship him, whose names have not been written in the Book of Life of the Lamb slain from the foundation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 saw three unclean spirits like frogs coming out of the mouth of the dragon, out of the mouth of the beast, and out of the mouth of the false prophet”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“Then the beast was captured, and with him the false prophet who worked signs in his presence, by which he deceived those who received the mark of the beast and those who worshiped his image.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Man of Lawlessness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Thessalonians 2:1-5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nature, night sky&#10;&#10;Description automatically generated">
            <a:extLst>
              <a:ext uri="{FF2B5EF4-FFF2-40B4-BE49-F238E27FC236}">
                <a16:creationId xmlns:a16="http://schemas.microsoft.com/office/drawing/2014/main" id="{C9CA3112-F2A2-40C5-A1C6-754FBF544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43375"/>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44969" y="5773593"/>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devil, who deceived them, was cast into the lake of fire and brimstone where the beast and the false prophet are. And they will be tormented day and night forever and 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who opposes and exalts himself above all that is called God or that is worshiped, so that he sits as God in the temple of God, showing himself that he is God. 5 Do you not remember that when I was still with you I told you these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Daniel 11:36-37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36 "Then the king shall do according to his own will: he shall exalt and magnify himself above every god, shall speak blasphemies against the God of gods, and shall prosper till the wrath has been accomplished; for what has been determined shall be done. 37 He shall regard neither the God of his fathers nor the desire of women, nor regard any god; for he shall exalt himself above them all.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13:13-19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will be hated by all men for My name's sake. But he who endures to the end shall be saved.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when you see the 'abomination of desolation,' spoken of by Daniel the prophet, standing where it ought not" (let the reader understand), "then let those who are in Judea flee to the mountains.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him who is on the housetop not go down into the house, nor enter to take anything out of his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let him who is in the field not go back to get his garment.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woe to those who are pregnant and to those who are nursing babies in those days!</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pray that your flight may not be in winter.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in those days there will be tribulation, such as has not been from the beginning of creation which God created until this time, nor ever shall be.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29:16-18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16(for you know that we dwelt in the land of Egypt and that we came through the nations which you passed by, 17 and you saw their abominations and their idols which were among them--wood and stone and silver and gold);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so that there may not be among you man or woman or family or tribe, whose heart turns away today from the LORD our God, to go and serve the gods of these nations, and that there may not be among you a root bearing bitterness or wormwood;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Kings 16:3-4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he walked in the way of the kings of Israel; indeed he made his son pass through the fire, according to the abominations of the nations whom the LORD had cast out from before the children of Israel. 4 And he sacrificed and burned incense on the high places, on the hills, and under every green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see these great buildings? Not one stone shall be left upon another, that shall not be thrown down."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brethren, concerning the coming of our Lord Jesus Christ and our gathering together to Him, we ask you, 2 not to be soon shaken in mind or troubled, either by spirit or by word or by letter, as if from us, as though the day of Christ had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Revelation 13:14-15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And he deceives those who dwell on the earth by those signs which he was granted to do in the sight of the beast, telling those who dwell on the earth to make an image to the beast who was wounded by the sword and lived. 15 He was granted power to give breath to the image of the beast, that the image of the beast should both speak and cause as many as would not worship the image of the beast to be killed.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Let no one deceive you by any means; for that Day will not come unless the falling away comes first, and the man of sin is revealed, the son of perdition, 4 who opposes and exalts himself above all that is called God or that is worshiped, so that he sits as God in the temple of God, showing himself that he is God. 5 Do you not remember that when I was still with you I told you these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 Now, brethren, concerning the coming of our Lord Jesus Christ and our gathering together to Him, we ask you, 2 not to be soon shaken in mind or troubled, either by spirit or by word or by letter, as if from us, as though the day of Christ had come.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Last Judgment on all Evil and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Final Reward for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Faithful Believers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Rebellion Must </a:t>
            </a:r>
            <a:r>
              <a:rPr lang="en-US" sz="4000" b="1" dirty="0">
                <a:ea typeface="Calibri" panose="020F0502020204030204" pitchFamily="34" charset="0"/>
                <a:cs typeface="Times New Roman" panose="02020603050405020304" pitchFamily="18" charset="0"/>
              </a:rPr>
              <a:t>O</a:t>
            </a:r>
            <a:r>
              <a:rPr lang="en-US" sz="4000" b="1" dirty="0">
                <a:effectLst/>
                <a:latin typeface="Verdana" panose="020B0604030504040204" pitchFamily="34" charset="0"/>
                <a:ea typeface="Calibri" panose="020F0502020204030204" pitchFamily="34" charset="0"/>
                <a:cs typeface="Times New Roman" panose="02020603050405020304" pitchFamily="18" charset="0"/>
              </a:rPr>
              <a:t>ccur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Man of Lawlessness must be Revealed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12283</TotalTime>
  <Words>1857</Words>
  <Application>Microsoft Office PowerPoint</Application>
  <PresentationFormat>Widescreen</PresentationFormat>
  <Paragraphs>166</Paragraphs>
  <Slides>38</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793</cp:revision>
  <dcterms:created xsi:type="dcterms:W3CDTF">2009-08-18T08:19:59Z</dcterms:created>
  <dcterms:modified xsi:type="dcterms:W3CDTF">2021-11-17T08:02:50Z</dcterms:modified>
</cp:coreProperties>
</file>