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114"/>
  </p:notesMasterIdLst>
  <p:handoutMasterIdLst>
    <p:handoutMasterId r:id="rId115"/>
  </p:handoutMasterIdLst>
  <p:sldIdLst>
    <p:sldId id="938"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33" r:id="rId20"/>
    <p:sldId id="434" r:id="rId21"/>
    <p:sldId id="436" r:id="rId22"/>
    <p:sldId id="438" r:id="rId23"/>
    <p:sldId id="439" r:id="rId24"/>
    <p:sldId id="457" r:id="rId25"/>
    <p:sldId id="458" r:id="rId26"/>
    <p:sldId id="459" r:id="rId27"/>
    <p:sldId id="460" r:id="rId28"/>
    <p:sldId id="461" r:id="rId29"/>
    <p:sldId id="462" r:id="rId30"/>
    <p:sldId id="463" r:id="rId31"/>
    <p:sldId id="344"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402" r:id="rId45"/>
    <p:sldId id="994" r:id="rId46"/>
    <p:sldId id="435" r:id="rId47"/>
    <p:sldId id="465" r:id="rId48"/>
    <p:sldId id="437" r:id="rId49"/>
    <p:sldId id="466" r:id="rId50"/>
    <p:sldId id="467" r:id="rId51"/>
    <p:sldId id="440" r:id="rId52"/>
    <p:sldId id="441" r:id="rId53"/>
    <p:sldId id="442" r:id="rId54"/>
    <p:sldId id="443" r:id="rId55"/>
    <p:sldId id="444" r:id="rId56"/>
    <p:sldId id="445" r:id="rId57"/>
    <p:sldId id="446" r:id="rId58"/>
    <p:sldId id="447" r:id="rId59"/>
    <p:sldId id="448" r:id="rId60"/>
    <p:sldId id="468" r:id="rId61"/>
    <p:sldId id="473" r:id="rId62"/>
    <p:sldId id="469" r:id="rId63"/>
    <p:sldId id="470" r:id="rId64"/>
    <p:sldId id="471" r:id="rId65"/>
    <p:sldId id="472" r:id="rId66"/>
    <p:sldId id="992" r:id="rId67"/>
    <p:sldId id="991" r:id="rId68"/>
    <p:sldId id="826" r:id="rId69"/>
    <p:sldId id="464" r:id="rId70"/>
    <p:sldId id="865" r:id="rId71"/>
    <p:sldId id="888" r:id="rId72"/>
    <p:sldId id="889" r:id="rId73"/>
    <p:sldId id="890" r:id="rId74"/>
    <p:sldId id="891" r:id="rId75"/>
    <p:sldId id="892" r:id="rId76"/>
    <p:sldId id="893" r:id="rId77"/>
    <p:sldId id="894" r:id="rId78"/>
    <p:sldId id="895" r:id="rId79"/>
    <p:sldId id="954" r:id="rId80"/>
    <p:sldId id="898" r:id="rId81"/>
    <p:sldId id="899" r:id="rId82"/>
    <p:sldId id="900" r:id="rId83"/>
    <p:sldId id="901" r:id="rId84"/>
    <p:sldId id="903" r:id="rId85"/>
    <p:sldId id="904" r:id="rId86"/>
    <p:sldId id="905" r:id="rId87"/>
    <p:sldId id="906" r:id="rId88"/>
    <p:sldId id="955" r:id="rId89"/>
    <p:sldId id="968" r:id="rId90"/>
    <p:sldId id="967" r:id="rId91"/>
    <p:sldId id="966" r:id="rId92"/>
    <p:sldId id="502" r:id="rId93"/>
    <p:sldId id="503" r:id="rId94"/>
    <p:sldId id="795" r:id="rId95"/>
    <p:sldId id="796" r:id="rId96"/>
    <p:sldId id="797" r:id="rId97"/>
    <p:sldId id="794" r:id="rId98"/>
    <p:sldId id="979" r:id="rId99"/>
    <p:sldId id="980" r:id="rId100"/>
    <p:sldId id="990" r:id="rId101"/>
    <p:sldId id="989" r:id="rId102"/>
    <p:sldId id="988" r:id="rId103"/>
    <p:sldId id="987" r:id="rId104"/>
    <p:sldId id="993" r:id="rId105"/>
    <p:sldId id="969" r:id="rId106"/>
    <p:sldId id="970" r:id="rId107"/>
    <p:sldId id="971" r:id="rId108"/>
    <p:sldId id="972" r:id="rId109"/>
    <p:sldId id="973" r:id="rId110"/>
    <p:sldId id="974" r:id="rId111"/>
    <p:sldId id="975" r:id="rId112"/>
    <p:sldId id="859" r:id="rId11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66</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2700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839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0677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0692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322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420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5367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8572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4000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3906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246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449385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saved me. Hallelujah for all he’s done. I will keep my eyes on you. We’ll dance upon the </a:t>
            </a:r>
          </a:p>
        </p:txBody>
      </p:sp>
    </p:spTree>
    <p:extLst>
      <p:ext uri="{BB962C8B-B14F-4D97-AF65-F5344CB8AC3E}">
        <p14:creationId xmlns:p14="http://schemas.microsoft.com/office/powerpoint/2010/main" val="10161834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does a deeper understanding of what transpired on the cross affect your appreciation of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How could it change your lifestyle and priorities?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does this affect your perception and tolerance of sin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3494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Crashing waves. I will keep my eyes on you. For only you can make a way. I will keep my eyes on you.</a:t>
            </a:r>
          </a:p>
        </p:txBody>
      </p:sp>
    </p:spTree>
    <p:extLst>
      <p:ext uri="{BB962C8B-B14F-4D97-AF65-F5344CB8AC3E}">
        <p14:creationId xmlns:p14="http://schemas.microsoft.com/office/powerpoint/2010/main" val="11409774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We’ll dance upon the crashing waves. I will keep my eyes on you. For only you can make a way.</a:t>
            </a:r>
          </a:p>
        </p:txBody>
      </p:sp>
    </p:spTree>
    <p:extLst>
      <p:ext uri="{BB962C8B-B14F-4D97-AF65-F5344CB8AC3E}">
        <p14:creationId xmlns:p14="http://schemas.microsoft.com/office/powerpoint/2010/main" val="149699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113339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How my heart leaps. How my soul sings. For I know where my help </a:t>
            </a:r>
          </a:p>
        </p:txBody>
      </p:sp>
    </p:spTree>
    <p:extLst>
      <p:ext uri="{BB962C8B-B14F-4D97-AF65-F5344CB8AC3E}">
        <p14:creationId xmlns:p14="http://schemas.microsoft.com/office/powerpoint/2010/main" val="256276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Comes from. Jesus sought me. Jesus saved me. Hallelujah for all he’s done. For all he’s done. Sing </a:t>
            </a:r>
          </a:p>
        </p:txBody>
      </p:sp>
    </p:spTree>
    <p:extLst>
      <p:ext uri="{BB962C8B-B14F-4D97-AF65-F5344CB8AC3E}">
        <p14:creationId xmlns:p14="http://schemas.microsoft.com/office/powerpoint/2010/main" val="240341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for all he’s done. We sing hallelujah. Hallelujah for all he’s done.</a:t>
            </a:r>
          </a:p>
        </p:txBody>
      </p:sp>
    </p:spTree>
    <p:extLst>
      <p:ext uri="{BB962C8B-B14F-4D97-AF65-F5344CB8AC3E}">
        <p14:creationId xmlns:p14="http://schemas.microsoft.com/office/powerpoint/2010/main" val="199832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“Inhabit”</a:t>
            </a:r>
          </a:p>
        </p:txBody>
      </p:sp>
    </p:spTree>
    <p:extLst>
      <p:ext uri="{BB962C8B-B14F-4D97-AF65-F5344CB8AC3E}">
        <p14:creationId xmlns:p14="http://schemas.microsoft.com/office/powerpoint/2010/main" val="262759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becomes your house. Your Place.</a:t>
            </a:r>
          </a:p>
          <a:p>
            <a:pPr marL="0" indent="0" algn="ctr">
              <a:buNone/>
            </a:pPr>
            <a:r>
              <a:rPr lang="en-US" sz="4000" dirty="0">
                <a:solidFill>
                  <a:schemeClr val="bg1"/>
                </a:solidFill>
                <a:latin typeface="Arial"/>
                <a:ea typeface="+mn-lt"/>
                <a:cs typeface="+mn-lt"/>
              </a:rPr>
              <a:t>Our Praise becomes your house. Your Place.</a:t>
            </a:r>
          </a:p>
        </p:txBody>
      </p:sp>
    </p:spTree>
    <p:extLst>
      <p:ext uri="{BB962C8B-B14F-4D97-AF65-F5344CB8AC3E}">
        <p14:creationId xmlns:p14="http://schemas.microsoft.com/office/powerpoint/2010/main" val="284661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praise becomes your house. Your Place</a:t>
            </a:r>
          </a:p>
          <a:p>
            <a:pPr marL="0" indent="0" algn="ctr">
              <a:buNone/>
            </a:pPr>
            <a:r>
              <a:rPr lang="en-US" sz="4000" dirty="0">
                <a:solidFill>
                  <a:schemeClr val="bg1"/>
                </a:solidFill>
                <a:latin typeface="Arial"/>
                <a:ea typeface="+mn-lt"/>
                <a:cs typeface="+mn-lt"/>
              </a:rPr>
              <a:t>Our praise becomes your house. Your place.</a:t>
            </a:r>
          </a:p>
        </p:txBody>
      </p:sp>
    </p:spTree>
    <p:extLst>
      <p:ext uri="{BB962C8B-B14F-4D97-AF65-F5344CB8AC3E}">
        <p14:creationId xmlns:p14="http://schemas.microsoft.com/office/powerpoint/2010/main" val="428421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“Look to Jesus”</a:t>
            </a:r>
          </a:p>
          <a:p>
            <a:pPr marL="0" indent="0" algn="ctr">
              <a:buNone/>
            </a:pPr>
            <a:r>
              <a:rPr lang="en-US" sz="4400" b="1" dirty="0">
                <a:solidFill>
                  <a:schemeClr val="bg1"/>
                </a:solidFill>
                <a:latin typeface="Arial"/>
                <a:ea typeface="+mn-lt"/>
                <a:cs typeface="+mn-lt"/>
              </a:rPr>
              <a:t>(Phil Wickham)</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00913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praise becomes your house. Your place.</a:t>
            </a:r>
          </a:p>
          <a:p>
            <a:pPr marL="0" indent="0" algn="ctr">
              <a:buNone/>
            </a:pPr>
            <a:r>
              <a:rPr lang="en-US" sz="4000" dirty="0">
                <a:solidFill>
                  <a:schemeClr val="bg1"/>
                </a:solidFill>
                <a:latin typeface="Arial"/>
                <a:ea typeface="+mn-lt"/>
                <a:cs typeface="+mn-lt"/>
              </a:rPr>
              <a:t>Our praise becomes your house. Your Place.</a:t>
            </a:r>
          </a:p>
        </p:txBody>
      </p:sp>
    </p:spTree>
    <p:extLst>
      <p:ext uri="{BB962C8B-B14F-4D97-AF65-F5344CB8AC3E}">
        <p14:creationId xmlns:p14="http://schemas.microsoft.com/office/powerpoint/2010/main" val="35373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Praise becomes your house your place. We sing a song and you come in. Make a dance and you </a:t>
            </a:r>
          </a:p>
        </p:txBody>
      </p:sp>
    </p:spTree>
    <p:extLst>
      <p:ext uri="{BB962C8B-B14F-4D97-AF65-F5344CB8AC3E}">
        <p14:creationId xmlns:p14="http://schemas.microsoft.com/office/powerpoint/2010/main" val="140476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in. Shout your name and you come in. Give you praise and you come in. Sing a song and you </a:t>
            </a:r>
          </a:p>
        </p:txBody>
      </p:sp>
    </p:spTree>
    <p:extLst>
      <p:ext uri="{BB962C8B-B14F-4D97-AF65-F5344CB8AC3E}">
        <p14:creationId xmlns:p14="http://schemas.microsoft.com/office/powerpoint/2010/main" val="16914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t>
            </a:r>
            <a:r>
              <a:rPr lang="en-US" sz="4000" dirty="0" err="1">
                <a:solidFill>
                  <a:schemeClr val="bg1"/>
                </a:solidFill>
                <a:latin typeface="Arial"/>
                <a:ea typeface="+mn-lt"/>
                <a:cs typeface="+mn-lt"/>
              </a:rPr>
              <a:t>in.Make</a:t>
            </a:r>
            <a:r>
              <a:rPr lang="en-US" sz="4000" dirty="0">
                <a:solidFill>
                  <a:schemeClr val="bg1"/>
                </a:solidFill>
                <a:latin typeface="Arial"/>
                <a:ea typeface="+mn-lt"/>
                <a:cs typeface="+mn-lt"/>
              </a:rPr>
              <a:t> a dance and you come in. </a:t>
            </a:r>
            <a:r>
              <a:rPr lang="en-US" sz="4000" dirty="0" err="1">
                <a:solidFill>
                  <a:schemeClr val="bg1"/>
                </a:solidFill>
                <a:latin typeface="Arial"/>
                <a:ea typeface="+mn-lt"/>
                <a:cs typeface="+mn-lt"/>
              </a:rPr>
              <a:t>Sshout</a:t>
            </a:r>
            <a:r>
              <a:rPr lang="en-US" sz="4000" dirty="0">
                <a:solidFill>
                  <a:schemeClr val="bg1"/>
                </a:solidFill>
                <a:latin typeface="Arial"/>
                <a:ea typeface="+mn-lt"/>
                <a:cs typeface="+mn-lt"/>
              </a:rPr>
              <a:t> your name and you come in. Give you praise.</a:t>
            </a:r>
          </a:p>
        </p:txBody>
      </p:sp>
    </p:spTree>
    <p:extLst>
      <p:ext uri="{BB962C8B-B14F-4D97-AF65-F5344CB8AC3E}">
        <p14:creationId xmlns:p14="http://schemas.microsoft.com/office/powerpoint/2010/main" val="817866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inhabit the praises of your people. You inhabit the praises of your people. Our praise becomes your</a:t>
            </a:r>
          </a:p>
        </p:txBody>
      </p:sp>
    </p:spTree>
    <p:extLst>
      <p:ext uri="{BB962C8B-B14F-4D97-AF65-F5344CB8AC3E}">
        <p14:creationId xmlns:p14="http://schemas.microsoft.com/office/powerpoint/2010/main" val="172594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house your place . Our praise becomes your house. Your Place. Our praise becomes your</a:t>
            </a:r>
          </a:p>
        </p:txBody>
      </p:sp>
    </p:spTree>
    <p:extLst>
      <p:ext uri="{BB962C8B-B14F-4D97-AF65-F5344CB8AC3E}">
        <p14:creationId xmlns:p14="http://schemas.microsoft.com/office/powerpoint/2010/main" val="341328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house your place. We sing a song and you come in. Make a dance and you come in. You</a:t>
            </a:r>
          </a:p>
        </p:txBody>
      </p:sp>
    </p:spTree>
    <p:extLst>
      <p:ext uri="{BB962C8B-B14F-4D97-AF65-F5344CB8AC3E}">
        <p14:creationId xmlns:p14="http://schemas.microsoft.com/office/powerpoint/2010/main" val="62501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inhabit the praises of your people. You inhabit the praises of your people. You in habit the praises of </a:t>
            </a:r>
          </a:p>
        </p:txBody>
      </p:sp>
    </p:spTree>
    <p:extLst>
      <p:ext uri="{BB962C8B-B14F-4D97-AF65-F5344CB8AC3E}">
        <p14:creationId xmlns:p14="http://schemas.microsoft.com/office/powerpoint/2010/main" val="313986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people.</a:t>
            </a:r>
          </a:p>
        </p:txBody>
      </p:sp>
    </p:spTree>
    <p:extLst>
      <p:ext uri="{BB962C8B-B14F-4D97-AF65-F5344CB8AC3E}">
        <p14:creationId xmlns:p14="http://schemas.microsoft.com/office/powerpoint/2010/main" val="132682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"Something has to break”</a:t>
            </a:r>
          </a:p>
          <a:p>
            <a:pPr marL="0" indent="0" algn="ctr">
              <a:buNone/>
            </a:pPr>
            <a:r>
              <a:rPr lang="en-US" sz="4400" b="1" dirty="0">
                <a:solidFill>
                  <a:schemeClr val="bg1"/>
                </a:solidFill>
                <a:latin typeface="Arial"/>
                <a:ea typeface="+mn-lt"/>
                <a:cs typeface="+mn-lt"/>
              </a:rPr>
              <a:t>(Essential Worship and Red Rocks Worship)</a:t>
            </a:r>
          </a:p>
        </p:txBody>
      </p:sp>
    </p:spTree>
    <p:extLst>
      <p:ext uri="{BB962C8B-B14F-4D97-AF65-F5344CB8AC3E}">
        <p14:creationId xmlns:p14="http://schemas.microsoft.com/office/powerpoint/2010/main" val="229186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Death is like an empty grave. Fear looks like a giant slain. Trails look like gifts of grace. When I look to </a:t>
            </a:r>
          </a:p>
        </p:txBody>
      </p:sp>
    </p:spTree>
    <p:extLst>
      <p:ext uri="{BB962C8B-B14F-4D97-AF65-F5344CB8AC3E}">
        <p14:creationId xmlns:p14="http://schemas.microsoft.com/office/powerpoint/2010/main" val="3256859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feel it in this room. Holy spirit move. Cause when you have your way. Something has to break. Tear </a:t>
            </a:r>
          </a:p>
        </p:txBody>
      </p:sp>
    </p:spTree>
    <p:extLst>
      <p:ext uri="{BB962C8B-B14F-4D97-AF65-F5344CB8AC3E}">
        <p14:creationId xmlns:p14="http://schemas.microsoft.com/office/powerpoint/2010/main" val="139984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every lie. Set the wrong thing right. Cause when you have your way. Something has to break.</a:t>
            </a:r>
          </a:p>
        </p:txBody>
      </p:sp>
    </p:spTree>
    <p:extLst>
      <p:ext uri="{BB962C8B-B14F-4D97-AF65-F5344CB8AC3E}">
        <p14:creationId xmlns:p14="http://schemas.microsoft.com/office/powerpoint/2010/main" val="82778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feel it in this room. Holy spirit move. Cause when you have your way</a:t>
            </a:r>
          </a:p>
        </p:txBody>
      </p:sp>
    </p:spTree>
    <p:extLst>
      <p:ext uri="{BB962C8B-B14F-4D97-AF65-F5344CB8AC3E}">
        <p14:creationId xmlns:p14="http://schemas.microsoft.com/office/powerpoint/2010/main" val="429236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Tear down every lie. Set the wrong thing right. Cause when you have your way</a:t>
            </a:r>
          </a:p>
        </p:txBody>
      </p:sp>
    </p:spTree>
    <p:extLst>
      <p:ext uri="{BB962C8B-B14F-4D97-AF65-F5344CB8AC3E}">
        <p14:creationId xmlns:p14="http://schemas.microsoft.com/office/powerpoint/2010/main" val="1602722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 </a:t>
            </a:r>
          </a:p>
          <a:p>
            <a:pPr marL="0" indent="0" algn="ctr">
              <a:buNone/>
            </a:pPr>
            <a:r>
              <a:rPr lang="en-US" sz="4000" dirty="0">
                <a:solidFill>
                  <a:schemeClr val="bg1"/>
                </a:solidFill>
                <a:latin typeface="Arial"/>
                <a:ea typeface="+mn-lt"/>
                <a:cs typeface="+mn-lt"/>
              </a:rPr>
              <a:t>Right now in you name. Something has to break.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15355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a:t>
            </a:r>
          </a:p>
          <a:p>
            <a:pPr marL="0" indent="0" algn="ctr">
              <a:buNone/>
            </a:pPr>
            <a:r>
              <a:rPr lang="en-US" sz="4000" dirty="0">
                <a:solidFill>
                  <a:schemeClr val="bg1"/>
                </a:solidFill>
                <a:latin typeface="Arial"/>
                <a:ea typeface="+mn-lt"/>
                <a:cs typeface="+mn-lt"/>
              </a:rPr>
              <a:t>Right now in your name. Something has to break.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1421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believe you’ll get me to it. I believe you’ll get me through it. I believe that you will do it right now.</a:t>
            </a:r>
          </a:p>
        </p:txBody>
      </p:sp>
    </p:spTree>
    <p:extLst>
      <p:ext uri="{BB962C8B-B14F-4D97-AF65-F5344CB8AC3E}">
        <p14:creationId xmlns:p14="http://schemas.microsoft.com/office/powerpoint/2010/main" val="2050284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believe you’ll get me to it. I believe you’ll get me through it. I believe that you will</a:t>
            </a:r>
          </a:p>
        </p:txBody>
      </p:sp>
    </p:spTree>
    <p:extLst>
      <p:ext uri="{BB962C8B-B14F-4D97-AF65-F5344CB8AC3E}">
        <p14:creationId xmlns:p14="http://schemas.microsoft.com/office/powerpoint/2010/main" val="27874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right now. Something has to break. I believe you’ll get me to it. I believe you’ll get me through it. I</a:t>
            </a:r>
          </a:p>
        </p:txBody>
      </p:sp>
    </p:spTree>
    <p:extLst>
      <p:ext uri="{BB962C8B-B14F-4D97-AF65-F5344CB8AC3E}">
        <p14:creationId xmlns:p14="http://schemas.microsoft.com/office/powerpoint/2010/main" val="161293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that you will do it right now. Something has to break. Something has to break.  Right now in your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7165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Failures bow to victory. Sin has lost it’s hold on me. Endless love is all I see. When I look to Jesus.</a:t>
            </a:r>
          </a:p>
        </p:txBody>
      </p:sp>
    </p:spTree>
    <p:extLst>
      <p:ext uri="{BB962C8B-B14F-4D97-AF65-F5344CB8AC3E}">
        <p14:creationId xmlns:p14="http://schemas.microsoft.com/office/powerpoint/2010/main" val="2230866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Something has to break. Something has to break. Something has to break. Right now in your </a:t>
            </a:r>
          </a:p>
        </p:txBody>
      </p:sp>
    </p:spTree>
    <p:extLst>
      <p:ext uri="{BB962C8B-B14F-4D97-AF65-F5344CB8AC3E}">
        <p14:creationId xmlns:p14="http://schemas.microsoft.com/office/powerpoint/2010/main" val="1133831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Something has to break. </a:t>
            </a:r>
          </a:p>
        </p:txBody>
      </p:sp>
    </p:spTree>
    <p:extLst>
      <p:ext uri="{BB962C8B-B14F-4D97-AF65-F5344CB8AC3E}">
        <p14:creationId xmlns:p14="http://schemas.microsoft.com/office/powerpoint/2010/main" val="417516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460963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790412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089400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567090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590630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1164058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2367451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164416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284327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260915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2020766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152281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3653517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1274666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75362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483707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2644172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“I’ve decided o follow Jesus”</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2948325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have decided to follow Jesus. I have decided to follow Jesus. I have decided to follow Jesus. No</a:t>
            </a:r>
          </a:p>
        </p:txBody>
      </p:sp>
    </p:spTree>
    <p:extLst>
      <p:ext uri="{BB962C8B-B14F-4D97-AF65-F5344CB8AC3E}">
        <p14:creationId xmlns:p14="http://schemas.microsoft.com/office/powerpoint/2010/main" val="36406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yeah. Every wall comes crashing down. Chains are broken on the </a:t>
            </a:r>
          </a:p>
        </p:txBody>
      </p:sp>
    </p:spTree>
    <p:extLst>
      <p:ext uri="{BB962C8B-B14F-4D97-AF65-F5344CB8AC3E}">
        <p14:creationId xmlns:p14="http://schemas.microsoft.com/office/powerpoint/2010/main" val="415419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Turning back. No turning back. </a:t>
            </a:r>
            <a:r>
              <a:rPr lang="en-US" sz="4000" dirty="0" err="1">
                <a:solidFill>
                  <a:schemeClr val="bg1"/>
                </a:solidFill>
                <a:latin typeface="Arial"/>
                <a:ea typeface="+mn-lt"/>
                <a:cs typeface="+mn-lt"/>
              </a:rPr>
              <a:t>Tho</a:t>
            </a:r>
            <a:r>
              <a:rPr lang="en-US" sz="4000" dirty="0">
                <a:solidFill>
                  <a:schemeClr val="bg1"/>
                </a:solidFill>
                <a:latin typeface="Arial"/>
                <a:ea typeface="+mn-lt"/>
                <a:cs typeface="+mn-lt"/>
              </a:rPr>
              <a:t>’ none go with me. I still will follow. </a:t>
            </a:r>
            <a:r>
              <a:rPr lang="en-US" sz="4000" dirty="0" err="1">
                <a:solidFill>
                  <a:schemeClr val="bg1"/>
                </a:solidFill>
                <a:latin typeface="Arial"/>
                <a:ea typeface="+mn-lt"/>
                <a:cs typeface="+mn-lt"/>
              </a:rPr>
              <a:t>Tho</a:t>
            </a:r>
            <a:r>
              <a:rPr lang="en-US" sz="4000" dirty="0">
                <a:solidFill>
                  <a:schemeClr val="bg1"/>
                </a:solidFill>
                <a:latin typeface="Arial"/>
                <a:ea typeface="+mn-lt"/>
                <a:cs typeface="+mn-lt"/>
              </a:rPr>
              <a:t>’ none go with me. I still will</a:t>
            </a:r>
          </a:p>
        </p:txBody>
      </p:sp>
    </p:spTree>
    <p:extLst>
      <p:ext uri="{BB962C8B-B14F-4D97-AF65-F5344CB8AC3E}">
        <p14:creationId xmlns:p14="http://schemas.microsoft.com/office/powerpoint/2010/main" val="150798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Follow. </a:t>
            </a:r>
            <a:r>
              <a:rPr lang="en-US" sz="4000" dirty="0" err="1">
                <a:solidFill>
                  <a:schemeClr val="bg1"/>
                </a:solidFill>
                <a:latin typeface="Arial"/>
                <a:ea typeface="+mn-lt"/>
                <a:cs typeface="+mn-lt"/>
              </a:rPr>
              <a:t>Tho</a:t>
            </a:r>
            <a:r>
              <a:rPr lang="en-US" sz="4000" dirty="0">
                <a:solidFill>
                  <a:schemeClr val="bg1"/>
                </a:solidFill>
                <a:latin typeface="Arial"/>
                <a:ea typeface="+mn-lt"/>
                <a:cs typeface="+mn-lt"/>
              </a:rPr>
              <a:t>’ none go with me I still will follow. No turning back. No turning Back. My cross I’ll carry. Till</a:t>
            </a:r>
          </a:p>
        </p:txBody>
      </p:sp>
    </p:spTree>
    <p:extLst>
      <p:ext uri="{BB962C8B-B14F-4D97-AF65-F5344CB8AC3E}">
        <p14:creationId xmlns:p14="http://schemas.microsoft.com/office/powerpoint/2010/main" val="3265122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see Jesus. My cross I’ll carry till I see Jesus. My cross I’ll carry. Till I see Jesus. No turning Back. </a:t>
            </a:r>
          </a:p>
        </p:txBody>
      </p:sp>
    </p:spTree>
    <p:extLst>
      <p:ext uri="{BB962C8B-B14F-4D97-AF65-F5344CB8AC3E}">
        <p14:creationId xmlns:p14="http://schemas.microsoft.com/office/powerpoint/2010/main" val="1899782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turning back. </a:t>
            </a:r>
          </a:p>
        </p:txBody>
      </p:sp>
    </p:spTree>
    <p:extLst>
      <p:ext uri="{BB962C8B-B14F-4D97-AF65-F5344CB8AC3E}">
        <p14:creationId xmlns:p14="http://schemas.microsoft.com/office/powerpoint/2010/main" val="523230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52906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4C4C0FA-8A22-4EFE-8872-741B4B7B6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0"/>
            <a:ext cx="6096000" cy="6858000"/>
          </a:xfrm>
          <a:prstGeom prst="rect">
            <a:avLst/>
          </a:prstGeom>
        </p:spPr>
      </p:pic>
    </p:spTree>
    <p:extLst>
      <p:ext uri="{BB962C8B-B14F-4D97-AF65-F5344CB8AC3E}">
        <p14:creationId xmlns:p14="http://schemas.microsoft.com/office/powerpoint/2010/main" val="1894054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Walk in the Ways of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12:20-26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nature, outdoor, sunset, clouds&#10;&#10;Description automatically generated">
            <a:extLst>
              <a:ext uri="{FF2B5EF4-FFF2-40B4-BE49-F238E27FC236}">
                <a16:creationId xmlns:a16="http://schemas.microsoft.com/office/drawing/2014/main" id="{6014DFBF-C820-426F-9B7B-D2D648A32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199"/>
            <a:ext cx="12192000" cy="4163291"/>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2636" y="5795817"/>
            <a:ext cx="1483976" cy="111298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12:20-26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there were certain Greeks among those who came up to worship at the feast. 21 Then they came to Philip, who was from Bethsaida of Galilee, and asked him, saying, "Sir, we wish to see Jesus." 22 Philip came and told Andrew, and in turn Andrew and Philip told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23 But Jesus answered them, saying,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hour has come that the Son of Man should be glorified.</a:t>
            </a:r>
            <a:r>
              <a:rPr lang="en-US" sz="3600" dirty="0">
                <a:effectLst/>
                <a:latin typeface="Verdana" panose="020B0604030504040204" pitchFamily="34" charset="0"/>
                <a:ea typeface="Calibri" panose="020F0502020204030204" pitchFamily="34" charset="0"/>
                <a:cs typeface="Times New Roman" panose="02020603050405020304" pitchFamily="18" charset="0"/>
              </a:rPr>
              <a:t> 24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a grain of wheat falls into the ground and dies, it remains alone; but if it dies, it produces much grain.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loves his life will lose it, and he who hates his life in this world will keep it for eternal life.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serves Me, let him follow Me; and where I am, there My servant will be also. If anyone serves Me, him My Father will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What can stand against us now When we look to Jesus?  How my heart leaps. How my soul </a:t>
            </a:r>
          </a:p>
        </p:txBody>
      </p:sp>
    </p:spTree>
    <p:extLst>
      <p:ext uri="{BB962C8B-B14F-4D97-AF65-F5344CB8AC3E}">
        <p14:creationId xmlns:p14="http://schemas.microsoft.com/office/powerpoint/2010/main" val="2031327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The cross has become a symbol of Christianity, but it’s so much more than a mere piece of jewelry hanging around someone’s neck.</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I, brethren, when I came to you, did not come with excellence of speech or of wisdom declaring to you the testimony of God. 2 For I determined not to know anything among you except Jesus Christ and Him crucified.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was with you in weakness, in fear, and in much trembling. 4 And my speech and my preaching were not with persuasive words of human wisdom, but in demonstration of the Spirit and of power, 5 that your faith should not be in the wisdom of men but in the power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Corinth was one of the most corrupt cities of its time, and its belief system was a mixture of various philosophies.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2:2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I determined not to know anything among you except Jesus Christ and Him crucified”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but we preach Christ crucified, to the Jews a stumbling block and to the Greeks foolishness, 24 but to those who are called, both Jews and Greeks, Christ the power of God and the wisdom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crucifixion was God’s Plan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but with the precious blood of Christ, as of a lamb without blemish and without spot. 20 He indeed was foreordained before the foundation of the world, but was manifest in these last times for you 21 who through Him believe in God, who raised Him from the dead and gave Him glory, so that your faith and hope are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just as He chose us in Him before the foundation of the world, that we should be holy and without blame before Him in love, 5 having predestined us to adoption as sons by Jesus Christ to Himself, according to the good pleasure of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plan for the crucifixion of His Son was motivated by three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Sings. For I know where my help comes from. Jesus sought me. Jesus saved me . Hallelujah for all he’s </a:t>
            </a:r>
          </a:p>
        </p:txBody>
      </p:sp>
    </p:spTree>
    <p:extLst>
      <p:ext uri="{BB962C8B-B14F-4D97-AF65-F5344CB8AC3E}">
        <p14:creationId xmlns:p14="http://schemas.microsoft.com/office/powerpoint/2010/main" val="1632465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sinfulness of mankind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all have sinned and fall short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God’s Love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“While we were yet sinners, Christ died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God’s Justice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18:4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soul who sins will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wages of sin 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crucifixion was where our sin and God’s love and justice met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Previously saying, "Sacrifice and offering, burnt offerings, and offerings for sin You did not desire, nor had pleasure in them" (which are offered according to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He said, "Behold, I have come to do Your will, O God." He takes away the first that He may establish the second. 10 By that will we have been sanctified through the offering of the body of Jesus Christ once for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Done. How my heart leaps how my soul sings. For I know where my help comes from. Jesus sought me.</a:t>
            </a:r>
          </a:p>
        </p:txBody>
      </p:sp>
    </p:spTree>
    <p:extLst>
      <p:ext uri="{BB962C8B-B14F-4D97-AF65-F5344CB8AC3E}">
        <p14:creationId xmlns:p14="http://schemas.microsoft.com/office/powerpoint/2010/main" val="23396266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cross is the heart of the Christian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For Christ has not entered the holy places made with hands, which are copies of the true, but into heaven itself, now to appear in the presence of God for us; 25 not that He should offer Himself often, as the high priest enters the Most Holy Place every year with blood of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He then would have had to suffer often since the foundation of the world; but now, once at the end of the ages, He has appeared to put away sin by the sacrifice of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“put away sin by the sacrifice of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crucifixion was the only moment in eternity when the Godhead was separated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298100"/>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27:46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God, My God, why have You forsaken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that the righteous requirement of the law might be fulfilled in us who do not walk according to the flesh but according to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remember me when You come in Your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12234</TotalTime>
  <Words>2958</Words>
  <Application>Microsoft Office PowerPoint</Application>
  <PresentationFormat>Widescreen</PresentationFormat>
  <Paragraphs>281</Paragraphs>
  <Slides>110</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110</vt:i4>
      </vt:variant>
    </vt:vector>
  </HeadingPairs>
  <TitlesOfParts>
    <vt:vector size="118" baseType="lpstr">
      <vt:lpstr>Arial</vt:lpstr>
      <vt:lpstr>Calibri</vt:lpstr>
      <vt:lpstr>Calibri Light</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793</cp:revision>
  <dcterms:created xsi:type="dcterms:W3CDTF">2009-08-18T08:19:59Z</dcterms:created>
  <dcterms:modified xsi:type="dcterms:W3CDTF">2021-11-14T03:35:34Z</dcterms:modified>
</cp:coreProperties>
</file>